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2" r:id="rId3"/>
    <p:sldId id="258" r:id="rId4"/>
    <p:sldId id="286" r:id="rId5"/>
    <p:sldId id="304" r:id="rId6"/>
    <p:sldId id="262" r:id="rId7"/>
    <p:sldId id="264" r:id="rId8"/>
    <p:sldId id="298" r:id="rId9"/>
    <p:sldId id="297" r:id="rId10"/>
    <p:sldId id="300" r:id="rId11"/>
    <p:sldId id="301" r:id="rId12"/>
    <p:sldId id="299" r:id="rId13"/>
    <p:sldId id="267" r:id="rId14"/>
    <p:sldId id="302" r:id="rId15"/>
    <p:sldId id="303" r:id="rId16"/>
    <p:sldId id="307" r:id="rId17"/>
    <p:sldId id="274" r:id="rId18"/>
    <p:sldId id="272" r:id="rId19"/>
    <p:sldId id="306" r:id="rId20"/>
    <p:sldId id="305" r:id="rId21"/>
    <p:sldId id="308" r:id="rId22"/>
    <p:sldId id="277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6159" autoAdjust="0"/>
  </p:normalViewPr>
  <p:slideViewPr>
    <p:cSldViewPr snapToGrid="0" showGuides="1">
      <p:cViewPr varScale="1">
        <p:scale>
          <a:sx n="85" d="100"/>
          <a:sy n="85" d="100"/>
        </p:scale>
        <p:origin x="56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12:11.4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2128 1334 24575,'-4'1'0,"1"0"0,-1 0 0,0 0 0,1 1 0,-1 0 0,1-1 0,0 1 0,-6 4 0,-7 4 0,-3-2 0,0-1 0,0-1 0,-1-1 0,0-1 0,-37 3 0,41-4 0,-1 0 0,-29 11 0,32-9 0,0 0 0,0-2 0,0 1 0,-19 0 0,-257-2 0,142-4 0,82 3 0,-76-3 0,112-2 0,0-2 0,0-1 0,-30-11 0,-6-2 0,-8 6 0,32 7 0,-28-1-2295,43 5 502,-31-6-1,-3 0 748,51 8 1649,-1 0-1,0 0 1,1-1 0,-1-1-1,1 1 1,0-2-1,0 1 1,0-2 0,-19-9-1,14 4-485,0 2 1,0 0-1,-1 1 0,-1 0 0,-18-4 1,17 6-79,0-1 1,1-1 0,0-1 0,-17-10-1,30 15-39,0 0 0,0 0 0,0 0 0,1 0 0,-1 0 0,1-1 0,0 1 0,0-1 0,0 0 0,1 0 0,-1 0 0,1-1 0,-3-7 0,3 8 0,0 0 0,0 0 0,-1 1 0,1-1 0,-1 1 0,0-1 0,0 1 0,0 0 0,-1 0 0,1 0 0,-5-2 0,4 2 0,0 0 0,1 0 0,-1 0 0,1 0 0,0 0 0,-1-1 0,2 1 0,-1-1 0,0 0 0,1 0 0,-3-5 0,-14-32 0,14 32 0,1-1 0,-1 1 0,2-1 0,-1 0 0,-3-19 0,6 20 0,-1 1 0,0-1 0,0 1 0,-1 0 0,0-1 0,0 1 0,-8-11 0,8 11 0,-1 1 0,1-1 0,1 0 0,-1 0 0,1-1 0,1 1 0,0 0 0,0-1 0,0 1 0,1-1 0,0 1 0,3-16 0,1 3 0,1 1 0,0 0 0,17-39 0,-18 51 0,0 1 0,0 0 0,1 0 0,10-12 0,-9 13 0,-1 0 0,0-1 0,-1 1 0,0-1 0,7-13 0,2-16 0,-5 12 0,0 1 0,16-26 0,-22 46 0,0 0 0,0 0 0,0 0 0,1 0 0,0 0 0,-1 1 0,1-1 0,0 1 0,0 0 0,0 0 0,0 0 0,1 0 0,5-2 0,4 0 0,0 0 0,21-3 0,-22 6 0,-1-1 0,0-1 0,18-7 0,7-7 0,45-13 0,-64 25 0,1 0 0,-1 2 0,1 0 0,0 1 0,18 0 0,-19 2 0,14 1 0,0-1 0,0-2 0,-1-1 0,60-13 0,-20-7 0,47-13 0,-88 29 0,-8 2 0,0 0 0,33-2 0,-34 5 0,30-6 0,-31 4 0,-1 1 0,21-1 0,-15 3 0,0 0 0,40-9 0,61-11 0,-43 6 0,-46 9 0,38-11 0,-29 6 0,1 2 0,79-5 0,-57 4 0,-41 6 0,45-3 0,220 8 0,-282 0 0,0 0 0,1 1 0,-1 0 0,0 1 0,0 0 0,18 8 0,30 8 0,44 12 0,4 1 0,-73-24 0,-19-4 0,1-1 0,26 2 0,-32-4 0,1 1 0,-1-1 0,1 1 0,-1 1 0,0 0 0,16 7 0,49 31 0,-31-15 0,-27-18 0,29 9 0,-1 0 0,-1 6 0,-31-16 0,-1 0 0,2-1 0,22 8 0,-17-8 0,0 1 0,-1 1 0,1 0 0,-2 2 0,1 0 0,-1 1 0,20 17 0,-6 3 0,-26-25 0,0-1 0,1 0 0,0-1 0,0 1 0,0-1 0,10 7 0,-9-8 0,-1 1 0,1 0 0,-1 0 0,0 1 0,0 0 0,-1 0 0,1 0 0,-1 0 0,0 0 0,-1 1 0,1 0 0,-1 0 0,0 0 0,0 0 0,-1 0 0,0 1 0,0-1 0,1 8 0,1 12 0,-1 0 0,-2 0 0,-1 34 0,0-48 0,0-5 0,-1 1 0,1-1 0,-2 1 0,1-1 0,-1 0 0,0 0 0,0 0 0,-1 0 0,0 0 0,-1 0 0,1-1 0,-1 0 0,0 1 0,-1-1 0,1-1 0,-1 1 0,-1-1 0,1 0 0,-1 0 0,1 0 0,-11 5 0,9-4 0,1-1 0,-1 1 0,1 0 0,-6 8 0,8-9 0,-1 0 0,1 0 0,-1 0 0,0 0 0,-1-1 0,1 0 0,-9 5 0,7-6 0,0 0 0,0 1 0,1 0 0,0 1 0,-1-1 0,1 1 0,1 0 0,-1 1 0,-4 5 0,-7 9 0,-22 20 0,34-36 0,0-1 0,0 1 0,0-1 0,0 0 0,0-1 0,-11 5 0,10-6 0,1 1 0,0 1 0,-1-1 0,1 1 0,0 0 0,1 0 0,-8 6 0,4-1 0,0-1 0,-1 0 0,0 0 0,0-1 0,0-1 0,-1 1 0,0-1 0,0-1 0,0 0 0,-1 0 0,0-1 0,1 0 0,-21 2 0,2-1 0,-45 14 0,31-2 0,-20 5 0,40-15 0,4-1 0,0-1 0,-1-1 0,-25 1 0,28-3 0,0 1 0,-22 6 0,21-5 0,-37 4 0,33-6 0,-1 0 0,-44 10 0,37-7 1,-1 0-1,1-2 1,-61-3-1,32 0-1367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12:24.3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609 2293 24575,'-9'-1'0,"-1"0"0,1 0 0,-1-1 0,1 0 0,0-1 0,0 0 0,0 0 0,0-1 0,1 0 0,0 0 0,-1-1 0,1-1 0,1 1 0,-1-1 0,1 0 0,0-1 0,1 0 0,-1 0 0,1 0 0,1-1 0,-8-12 0,9 14 0,0-1 0,-1 1 0,1 1 0,-1-1 0,-11-9 0,-14-17 0,26 24 0,-1 1 0,0 0 0,-1 0 0,0 1 0,0-1 0,0 1 0,-1 1 0,1-1 0,-1 1 0,-1 0 0,-13-6 0,17 9 0,1 0 0,-1-1 0,0 1 0,1-1 0,-1 0 0,1 0 0,0 0 0,0 0 0,0-1 0,0 1 0,-3-6 0,-16-19 0,16 23 0,1 1 0,-1-1 0,0 1 0,0 0 0,0 0 0,-1 1 0,-10-4 0,14 5 0,-1 0 0,1 0 0,0 0 0,0 0 0,0 0 0,0-1 0,0 1 0,0-1 0,1 0 0,-5-4 0,-20-37 0,15 23 0,7 12 0,1 0 0,0-1 0,0 0 0,1 1 0,-3-18 0,3 15 0,0 0 0,-1 0 0,-7-16 0,7 17 0,-1-1 0,2 0 0,-1 1 0,1-1 0,1-1 0,1 1 0,-1-17 0,1-8 0,6-42 0,-1 54 0,1 1 0,1 1 0,10-27 0,9-37 0,4-38 0,-27 115 0,0 0 0,1 0 0,1 0 0,0 0 0,0 0 0,1 1 0,11-17 0,-12 19 0,-1 1 0,-1-1 0,1 0 0,-1 1 0,0-1 0,-1 0 0,1 0 0,-1-10 0,0 10 0,0 0 0,0 0 0,0-1 0,1 1 0,0 1 0,1-1 0,4-10 0,1 1 0,-1 1 0,0-1 0,4-18 0,9-20 0,-14 35 0,0 0 0,6-34 0,7-21 0,-9 32 0,-10 36 0,1-1 0,1 1 0,-1 0 0,1 0 0,0 0 0,0 0 0,1 0 0,0 0 0,0 0 0,0 1 0,1 0 0,3-6 0,-3 7 0,0-1 0,0 0 0,-1 0 0,1-1 0,-1 1 0,-1-1 0,1 0 0,-1 0 0,0 1 0,2-13 0,-2 12 0,0-1 0,0 0 0,0 0 0,1 1 0,0 0 0,0-1 0,0 1 0,1 0 0,5-5 0,-5 5 0,0 0 0,0 0 0,6-12 0,-7 13 0,0-1 0,0 1 0,0-1 0,1 1 0,7-8 0,42-46 0,-45 48 0,1 0 0,0 1 0,0 0 0,1 0 0,1 1 0,0 1 0,0-1 0,0 2 0,19-10 0,-7 6 0,42-26 0,-55 31 0,1 1 0,0-1 0,0 2 0,1-1 0,-1 2 0,1-1 0,0 2 0,16-3 0,10 2 0,51 3 0,-54 1 0,-19 0 0,-1 1 0,1 0 0,20 7 0,-13-3 0,-18-5 0,0 1 0,-1 0 0,1 0 0,0 0 0,-1 1 0,7 4 0,-7-4 0,0 0 0,0 0 0,1-1 0,-1 0 0,1 0 0,-1 0 0,1 0 0,5 1 0,3-1 0,1 1 0,-1 0 0,23 10 0,-30-11 0,-1 1 0,0 0 0,0 0 0,-1 0 0,1 0 0,0 1 0,-1 0 0,0 0 0,0 0 0,0 1 0,5 8 0,-2-5 0,-1 1 0,1-1 0,1-1 0,0 0 0,0 0 0,9 6 0,19 17 0,43 61 0,-29-31 0,-43-51 0,0 1 0,-1 0 0,0 0 0,-1 1 0,7 16 0,-7-14 0,0-1 0,1 0 0,1-1 0,7 12 0,1-6 0,-11-12 0,0 0 0,0-1 0,0 2 0,0-1 0,-1 0 0,0 1 0,0 0 0,-1-1 0,1 1 0,2 10 0,17 127 0,-13-90 0,-5-37 0,-1 1 0,1 22 0,-3-16 0,0 0 0,2-1 0,5 23 0,-3-11 0,-1 0 0,-2 0 0,-1 1 0,-3 35 0,0 7 0,2-63 0,0 28 0,-1 1 0,-11 66 0,1-14 0,0-3 0,-18 54 0,26-132 0,0 1 0,-12 26 0,-4 14 0,-23 112 0,35-142 0,-1-1 0,-17 38 0,20-52 0,-1 2 0,0-1 0,-1 1 0,-13 14 0,11-14 0,0 0 0,-8 17 0,14-25 0,1 1 0,-1 0 0,0-1 0,0 1 0,-1-1 0,1 0 0,-1 0 0,0 0 0,0-1 0,-6 5 0,-1-2 0,-1 0 0,1-1 0,-14 5 0,20-8 0,0 0 0,0 1 0,1-1 0,-1 1 0,1 0 0,0 0 0,-8 8 0,9-8 0,0 0 0,0 0 0,0 0 0,-1-1 0,1 1 0,-1-1 0,0 0 0,0 0 0,0 0 0,0-1 0,-7 3 0,-19 0 0,0-2 0,0-2 0,-36-2 0,-6-1 0,53 3 0,-10 1 0,1-2 0,-1-1 0,-40-8 0,58 8 0,8 2 0,-1-1 0,1 1 0,-1-1 0,1 0 0,-1 0 0,1 0 0,0 0 0,0-1 0,-1 0 0,1 1 0,0-1 0,0 0 0,0 0 0,1 0 0,-1-1 0,1 1 0,-1-1 0,1 0 0,0 1 0,0-1 0,0 0 0,-2-3 0,0-4-83,1 0-1,0 1 1,0-1-1,1 0 1,0 0-1,1-1 0,0 1 1,1 0-1,1-19 1,-1 20-447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12:27.1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1043 2082 24575,'0'-502'0,"-1"485"0,-1 0 0,-8-33 0,2 10 0,-1-1 0,5 27 0,1 1 0,-2-24 0,-5-31 0,6 49 0,-3-39 0,6 26 0,-10-61 0,5 44 0,1 0 0,6-96 0,1 55 0,-2 72 0,0-9 0,0-1 0,-2 1 0,-9-48 0,-1 22 0,6 22 0,-15-42 0,15 57 0,-2 1 0,0-1 0,-15-20 0,10 17 0,8 11 0,1-1 0,0-1 0,-4-11 0,6 16 0,0-1 0,0 0 0,0 1 0,0-1 0,-1 1 0,0 0 0,0-1 0,-1 1 0,0 1 0,1-1 0,-1 1 0,-6-6 0,-19-8 0,21 13 0,1 0 0,0 0 0,-1 0 0,2-1 0,-13-12 0,10 9 0,-1 0 0,0 1 0,-1 0 0,0 1 0,-23-12 0,7 4 0,20 11 0,0 1 0,0 1 0,-1-1 0,1 1 0,-1 1 0,1-1 0,-1 1 0,0 0 0,-10 1 0,6 0 0,-1-1 0,-19-4 0,-3-5 0,18 4 0,0 2 0,-1 0 0,1 1 0,-21-2 0,33 5 0,-1 0 0,1 1 0,0-1 0,-1 1 0,1 0 0,0 1 0,0-1 0,-1 1 0,1 0 0,0 0 0,1 1 0,-1-1 0,0 1 0,1 0 0,-1 0 0,1 1 0,0-1 0,-3 5 0,-11 10 0,9-10 0,1 1 0,-1 0 0,1 0 0,1 1 0,0 0 0,0 0 0,1 1 0,1 0 0,-8 18 0,11-20 0,-8 24 0,-6 41 0,-3 15 0,13-64 0,0-1 0,2 1 0,-2 41 0,7 476 0,-1-537 38,-1-1 0,1 0 0,-1 0 0,1 0 0,-1 1 0,-1-1 0,1 0 0,-3 6 0,3-9-53,1-1 0,0 1 0,-1 0 0,1-1 0,-1 1 1,1-1-1,0 1 0,-1-1 0,0 1 0,1-1 0,-1 1 0,1-1 1,-1 0-1,1 1 0,-1-1 0,0 0 0,1 1 0,-1-1 1,0 0-1,1 0 0,-1 1 0,-1-1 0,1-1-61,0 1 1,0 0-1,0 0 0,-1-1 0,1 1 0,0-1 0,0 0 0,0 1 1,0-1-1,0 0 0,0 1 0,0-1 0,0 0 0,0 0 1,0 0-1,0 0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12:28.6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0 107 24575,'16'0'0,"0"0"0,1 1 0,-1 1 0,31 8 0,-43-9 0,1 1 0,-1-1 0,1 1 0,-1 0 0,0 1 0,0-1 0,0 1 0,0-1 0,-1 1 0,1 1 0,-1-1 0,1 0 0,-1 1 0,0-1 0,-1 1 0,1 0 0,-1 0 0,1 0 0,-1 1 0,0-1 0,1 6 0,4 6 0,0 1 0,1-2 0,1 1 0,1-1 0,19 25 0,14 20 0,-37-50 0,0 0 0,1-1 0,1 0 0,-1 0 0,2 0 0,15 12 0,-20-16 0,0 0 0,0 0 0,0 1 0,0-1 0,-1 1 0,0-1 0,0 1 0,0 0 0,-1 1 0,3 7 0,8 19 0,-3-13 0,1-2 0,23 29 0,-30-41 0,7 12 0,-8-12 0,1 0 0,-1 0 0,1 0 0,1-1 0,7 9 0,-11-14 0,-1 1 0,1-1 0,0 1 0,0-1 0,-1 1 0,1-1 0,0 1 0,0-1 0,-1 0 0,1 1 0,0-1 0,0 0 0,0 0 0,0 0 0,0 0 0,-1 0 0,1 0 0,0 0 0,0 0 0,1 0 0,0-1 0,-1 1 0,0-1 0,1 0 0,-1 0 0,0 0 0,0 0 0,0 0 0,1 0 0,-1 0 0,0 0 0,0 0 0,-1-1 0,1 1 0,0 0 0,1-3 0,9-15 0,19-24 0,-21 32 0,-1 0 0,-1-1 0,0 0 0,0 0 0,-1 0 0,8-23 0,-10 14 0,-1-1 0,0 0 0,-2 1 0,0-1 0,-3-22 0,3-53 0,1 80 0,1 1 0,1 0 0,1 1 0,1-1 0,7-16 0,-10 28 0,-1 0 0,1 0 0,0 1 0,0-1 0,0 1 0,0-1 0,1 1 0,-1 0 0,1 1 0,0-1 0,-1 1 0,1-1 0,8-2 0,-8 3 0,0 1 0,0-1 0,-1 0 0,0 0 0,1 0 0,-1 0 0,0-1 0,0 1 0,0-1 0,0 0 0,0 0 0,-1 0 0,1 0 0,-1 0 0,0-1 0,0 1 0,2-7 0,0-4 151,-3 7-404,1 1 1,0 0-1,0 0 0,0 0 1,7-10-1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11709-A79D-4EE1-80A3-C941935D507A}" type="datetimeFigureOut">
              <a:rPr lang="zh-CN" altLang="en-US" smtClean="0"/>
              <a:t>2024/10/20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2A536-BEAE-4123-804D-C1B210E2F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25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4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293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05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918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833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694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30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3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935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A536-BEAE-4123-804D-C1B210E2FE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9000">
              <a:schemeClr val="accent4">
                <a:lumMod val="90000"/>
                <a:lumOff val="10000"/>
              </a:schemeClr>
            </a:gs>
            <a:gs pos="100000">
              <a:schemeClr val="accent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428"/>
            <a:ext cx="12192000" cy="6857143"/>
            <a:chOff x="0" y="428"/>
            <a:chExt cx="12192000" cy="685714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8"/>
              <a:ext cx="12192000" cy="685714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746" y="1231920"/>
              <a:ext cx="7873254" cy="5618543"/>
            </a:xfrm>
            <a:prstGeom prst="rect">
              <a:avLst/>
            </a:prstGeom>
          </p:spPr>
        </p:pic>
        <p:sp>
          <p:nvSpPr>
            <p:cNvPr id="19" name="直角三角形 18"/>
            <p:cNvSpPr/>
            <p:nvPr/>
          </p:nvSpPr>
          <p:spPr>
            <a:xfrm>
              <a:off x="297973" y="1902468"/>
              <a:ext cx="724850" cy="504469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 flipH="1">
              <a:off x="5736633" y="1188402"/>
              <a:ext cx="718733" cy="659081"/>
            </a:xfrm>
            <a:custGeom>
              <a:avLst/>
              <a:gdLst>
                <a:gd name="connsiteX0" fmla="*/ 54147 w 1243919"/>
                <a:gd name="connsiteY0" fmla="*/ 1032389 h 1140679"/>
                <a:gd name="connsiteX1" fmla="*/ 54145 w 1243919"/>
                <a:gd name="connsiteY1" fmla="*/ 1032389 h 1140679"/>
                <a:gd name="connsiteX2" fmla="*/ 0 w 1243919"/>
                <a:gd name="connsiteY2" fmla="*/ 1086534 h 1140679"/>
                <a:gd name="connsiteX3" fmla="*/ 54145 w 1243919"/>
                <a:gd name="connsiteY3" fmla="*/ 1140679 h 1140679"/>
                <a:gd name="connsiteX4" fmla="*/ 54147 w 1243919"/>
                <a:gd name="connsiteY4" fmla="*/ 1140679 h 1140679"/>
                <a:gd name="connsiteX5" fmla="*/ 108292 w 1243919"/>
                <a:gd name="connsiteY5" fmla="*/ 1086534 h 1140679"/>
                <a:gd name="connsiteX6" fmla="*/ 54147 w 1243919"/>
                <a:gd name="connsiteY6" fmla="*/ 1032389 h 1140679"/>
                <a:gd name="connsiteX7" fmla="*/ 432690 w 1243919"/>
                <a:gd name="connsiteY7" fmla="*/ 1032389 h 1140679"/>
                <a:gd name="connsiteX8" fmla="*/ 432688 w 1243919"/>
                <a:gd name="connsiteY8" fmla="*/ 1032389 h 1140679"/>
                <a:gd name="connsiteX9" fmla="*/ 378543 w 1243919"/>
                <a:gd name="connsiteY9" fmla="*/ 1086534 h 1140679"/>
                <a:gd name="connsiteX10" fmla="*/ 432688 w 1243919"/>
                <a:gd name="connsiteY10" fmla="*/ 1140679 h 1140679"/>
                <a:gd name="connsiteX11" fmla="*/ 432690 w 1243919"/>
                <a:gd name="connsiteY11" fmla="*/ 1140679 h 1140679"/>
                <a:gd name="connsiteX12" fmla="*/ 486835 w 1243919"/>
                <a:gd name="connsiteY12" fmla="*/ 1086534 h 1140679"/>
                <a:gd name="connsiteX13" fmla="*/ 432690 w 1243919"/>
                <a:gd name="connsiteY13" fmla="*/ 1032389 h 1140679"/>
                <a:gd name="connsiteX14" fmla="*/ 811232 w 1243919"/>
                <a:gd name="connsiteY14" fmla="*/ 1032389 h 1140679"/>
                <a:gd name="connsiteX15" fmla="*/ 811230 w 1243919"/>
                <a:gd name="connsiteY15" fmla="*/ 1032389 h 1140679"/>
                <a:gd name="connsiteX16" fmla="*/ 757085 w 1243919"/>
                <a:gd name="connsiteY16" fmla="*/ 1086534 h 1140679"/>
                <a:gd name="connsiteX17" fmla="*/ 811230 w 1243919"/>
                <a:gd name="connsiteY17" fmla="*/ 1140679 h 1140679"/>
                <a:gd name="connsiteX18" fmla="*/ 811232 w 1243919"/>
                <a:gd name="connsiteY18" fmla="*/ 1140679 h 1140679"/>
                <a:gd name="connsiteX19" fmla="*/ 865377 w 1243919"/>
                <a:gd name="connsiteY19" fmla="*/ 1086534 h 1140679"/>
                <a:gd name="connsiteX20" fmla="*/ 811232 w 1243919"/>
                <a:gd name="connsiteY20" fmla="*/ 1032389 h 1140679"/>
                <a:gd name="connsiteX21" fmla="*/ 1189774 w 1243919"/>
                <a:gd name="connsiteY21" fmla="*/ 1032389 h 1140679"/>
                <a:gd name="connsiteX22" fmla="*/ 1189772 w 1243919"/>
                <a:gd name="connsiteY22" fmla="*/ 1032389 h 1140679"/>
                <a:gd name="connsiteX23" fmla="*/ 1135627 w 1243919"/>
                <a:gd name="connsiteY23" fmla="*/ 1086534 h 1140679"/>
                <a:gd name="connsiteX24" fmla="*/ 1189772 w 1243919"/>
                <a:gd name="connsiteY24" fmla="*/ 1140679 h 1140679"/>
                <a:gd name="connsiteX25" fmla="*/ 1189774 w 1243919"/>
                <a:gd name="connsiteY25" fmla="*/ 1140679 h 1140679"/>
                <a:gd name="connsiteX26" fmla="*/ 1243919 w 1243919"/>
                <a:gd name="connsiteY26" fmla="*/ 1086534 h 1140679"/>
                <a:gd name="connsiteX27" fmla="*/ 1189774 w 1243919"/>
                <a:gd name="connsiteY27" fmla="*/ 1032389 h 1140679"/>
                <a:gd name="connsiteX28" fmla="*/ 54147 w 1243919"/>
                <a:gd name="connsiteY28" fmla="*/ 688260 h 1140679"/>
                <a:gd name="connsiteX29" fmla="*/ 54145 w 1243919"/>
                <a:gd name="connsiteY29" fmla="*/ 688260 h 1140679"/>
                <a:gd name="connsiteX30" fmla="*/ 0 w 1243919"/>
                <a:gd name="connsiteY30" fmla="*/ 742405 h 1140679"/>
                <a:gd name="connsiteX31" fmla="*/ 54145 w 1243919"/>
                <a:gd name="connsiteY31" fmla="*/ 796550 h 1140679"/>
                <a:gd name="connsiteX32" fmla="*/ 54147 w 1243919"/>
                <a:gd name="connsiteY32" fmla="*/ 796550 h 1140679"/>
                <a:gd name="connsiteX33" fmla="*/ 108292 w 1243919"/>
                <a:gd name="connsiteY33" fmla="*/ 742405 h 1140679"/>
                <a:gd name="connsiteX34" fmla="*/ 54147 w 1243919"/>
                <a:gd name="connsiteY34" fmla="*/ 688260 h 1140679"/>
                <a:gd name="connsiteX35" fmla="*/ 432690 w 1243919"/>
                <a:gd name="connsiteY35" fmla="*/ 688260 h 1140679"/>
                <a:gd name="connsiteX36" fmla="*/ 432688 w 1243919"/>
                <a:gd name="connsiteY36" fmla="*/ 688260 h 1140679"/>
                <a:gd name="connsiteX37" fmla="*/ 378543 w 1243919"/>
                <a:gd name="connsiteY37" fmla="*/ 742405 h 1140679"/>
                <a:gd name="connsiteX38" fmla="*/ 432688 w 1243919"/>
                <a:gd name="connsiteY38" fmla="*/ 796550 h 1140679"/>
                <a:gd name="connsiteX39" fmla="*/ 432690 w 1243919"/>
                <a:gd name="connsiteY39" fmla="*/ 796550 h 1140679"/>
                <a:gd name="connsiteX40" fmla="*/ 486835 w 1243919"/>
                <a:gd name="connsiteY40" fmla="*/ 742405 h 1140679"/>
                <a:gd name="connsiteX41" fmla="*/ 432690 w 1243919"/>
                <a:gd name="connsiteY41" fmla="*/ 688260 h 1140679"/>
                <a:gd name="connsiteX42" fmla="*/ 811232 w 1243919"/>
                <a:gd name="connsiteY42" fmla="*/ 688260 h 1140679"/>
                <a:gd name="connsiteX43" fmla="*/ 811230 w 1243919"/>
                <a:gd name="connsiteY43" fmla="*/ 688260 h 1140679"/>
                <a:gd name="connsiteX44" fmla="*/ 757085 w 1243919"/>
                <a:gd name="connsiteY44" fmla="*/ 742405 h 1140679"/>
                <a:gd name="connsiteX45" fmla="*/ 811230 w 1243919"/>
                <a:gd name="connsiteY45" fmla="*/ 796550 h 1140679"/>
                <a:gd name="connsiteX46" fmla="*/ 811232 w 1243919"/>
                <a:gd name="connsiteY46" fmla="*/ 796550 h 1140679"/>
                <a:gd name="connsiteX47" fmla="*/ 865377 w 1243919"/>
                <a:gd name="connsiteY47" fmla="*/ 742405 h 1140679"/>
                <a:gd name="connsiteX48" fmla="*/ 811232 w 1243919"/>
                <a:gd name="connsiteY48" fmla="*/ 688260 h 1140679"/>
                <a:gd name="connsiteX49" fmla="*/ 1189774 w 1243919"/>
                <a:gd name="connsiteY49" fmla="*/ 688260 h 1140679"/>
                <a:gd name="connsiteX50" fmla="*/ 1189772 w 1243919"/>
                <a:gd name="connsiteY50" fmla="*/ 688260 h 1140679"/>
                <a:gd name="connsiteX51" fmla="*/ 1135627 w 1243919"/>
                <a:gd name="connsiteY51" fmla="*/ 742405 h 1140679"/>
                <a:gd name="connsiteX52" fmla="*/ 1189772 w 1243919"/>
                <a:gd name="connsiteY52" fmla="*/ 796550 h 1140679"/>
                <a:gd name="connsiteX53" fmla="*/ 1189774 w 1243919"/>
                <a:gd name="connsiteY53" fmla="*/ 796550 h 1140679"/>
                <a:gd name="connsiteX54" fmla="*/ 1243919 w 1243919"/>
                <a:gd name="connsiteY54" fmla="*/ 742405 h 1140679"/>
                <a:gd name="connsiteX55" fmla="*/ 1189774 w 1243919"/>
                <a:gd name="connsiteY55" fmla="*/ 688260 h 1140679"/>
                <a:gd name="connsiteX56" fmla="*/ 54147 w 1243919"/>
                <a:gd name="connsiteY56" fmla="*/ 344130 h 1140679"/>
                <a:gd name="connsiteX57" fmla="*/ 54145 w 1243919"/>
                <a:gd name="connsiteY57" fmla="*/ 344130 h 1140679"/>
                <a:gd name="connsiteX58" fmla="*/ 0 w 1243919"/>
                <a:gd name="connsiteY58" fmla="*/ 398275 h 1140679"/>
                <a:gd name="connsiteX59" fmla="*/ 54145 w 1243919"/>
                <a:gd name="connsiteY59" fmla="*/ 452420 h 1140679"/>
                <a:gd name="connsiteX60" fmla="*/ 54147 w 1243919"/>
                <a:gd name="connsiteY60" fmla="*/ 452420 h 1140679"/>
                <a:gd name="connsiteX61" fmla="*/ 108292 w 1243919"/>
                <a:gd name="connsiteY61" fmla="*/ 398275 h 1140679"/>
                <a:gd name="connsiteX62" fmla="*/ 54147 w 1243919"/>
                <a:gd name="connsiteY62" fmla="*/ 344130 h 1140679"/>
                <a:gd name="connsiteX63" fmla="*/ 432690 w 1243919"/>
                <a:gd name="connsiteY63" fmla="*/ 344130 h 1140679"/>
                <a:gd name="connsiteX64" fmla="*/ 432688 w 1243919"/>
                <a:gd name="connsiteY64" fmla="*/ 344130 h 1140679"/>
                <a:gd name="connsiteX65" fmla="*/ 378543 w 1243919"/>
                <a:gd name="connsiteY65" fmla="*/ 398275 h 1140679"/>
                <a:gd name="connsiteX66" fmla="*/ 432688 w 1243919"/>
                <a:gd name="connsiteY66" fmla="*/ 452420 h 1140679"/>
                <a:gd name="connsiteX67" fmla="*/ 432690 w 1243919"/>
                <a:gd name="connsiteY67" fmla="*/ 452420 h 1140679"/>
                <a:gd name="connsiteX68" fmla="*/ 486835 w 1243919"/>
                <a:gd name="connsiteY68" fmla="*/ 398275 h 1140679"/>
                <a:gd name="connsiteX69" fmla="*/ 432690 w 1243919"/>
                <a:gd name="connsiteY69" fmla="*/ 344130 h 1140679"/>
                <a:gd name="connsiteX70" fmla="*/ 811232 w 1243919"/>
                <a:gd name="connsiteY70" fmla="*/ 344130 h 1140679"/>
                <a:gd name="connsiteX71" fmla="*/ 811230 w 1243919"/>
                <a:gd name="connsiteY71" fmla="*/ 344130 h 1140679"/>
                <a:gd name="connsiteX72" fmla="*/ 757085 w 1243919"/>
                <a:gd name="connsiteY72" fmla="*/ 398275 h 1140679"/>
                <a:gd name="connsiteX73" fmla="*/ 811230 w 1243919"/>
                <a:gd name="connsiteY73" fmla="*/ 452420 h 1140679"/>
                <a:gd name="connsiteX74" fmla="*/ 811232 w 1243919"/>
                <a:gd name="connsiteY74" fmla="*/ 452420 h 1140679"/>
                <a:gd name="connsiteX75" fmla="*/ 865377 w 1243919"/>
                <a:gd name="connsiteY75" fmla="*/ 398275 h 1140679"/>
                <a:gd name="connsiteX76" fmla="*/ 811232 w 1243919"/>
                <a:gd name="connsiteY76" fmla="*/ 344130 h 1140679"/>
                <a:gd name="connsiteX77" fmla="*/ 1189774 w 1243919"/>
                <a:gd name="connsiteY77" fmla="*/ 344130 h 1140679"/>
                <a:gd name="connsiteX78" fmla="*/ 1189772 w 1243919"/>
                <a:gd name="connsiteY78" fmla="*/ 344130 h 1140679"/>
                <a:gd name="connsiteX79" fmla="*/ 1135627 w 1243919"/>
                <a:gd name="connsiteY79" fmla="*/ 398275 h 1140679"/>
                <a:gd name="connsiteX80" fmla="*/ 1189772 w 1243919"/>
                <a:gd name="connsiteY80" fmla="*/ 452420 h 1140679"/>
                <a:gd name="connsiteX81" fmla="*/ 1189774 w 1243919"/>
                <a:gd name="connsiteY81" fmla="*/ 452420 h 1140679"/>
                <a:gd name="connsiteX82" fmla="*/ 1243919 w 1243919"/>
                <a:gd name="connsiteY82" fmla="*/ 398275 h 1140679"/>
                <a:gd name="connsiteX83" fmla="*/ 1189774 w 1243919"/>
                <a:gd name="connsiteY83" fmla="*/ 344130 h 1140679"/>
                <a:gd name="connsiteX84" fmla="*/ 54147 w 1243919"/>
                <a:gd name="connsiteY84" fmla="*/ 0 h 1140679"/>
                <a:gd name="connsiteX85" fmla="*/ 54145 w 1243919"/>
                <a:gd name="connsiteY85" fmla="*/ 0 h 1140679"/>
                <a:gd name="connsiteX86" fmla="*/ 0 w 1243919"/>
                <a:gd name="connsiteY86" fmla="*/ 54145 h 1140679"/>
                <a:gd name="connsiteX87" fmla="*/ 54145 w 1243919"/>
                <a:gd name="connsiteY87" fmla="*/ 108290 h 1140679"/>
                <a:gd name="connsiteX88" fmla="*/ 54147 w 1243919"/>
                <a:gd name="connsiteY88" fmla="*/ 108290 h 1140679"/>
                <a:gd name="connsiteX89" fmla="*/ 108292 w 1243919"/>
                <a:gd name="connsiteY89" fmla="*/ 54145 h 1140679"/>
                <a:gd name="connsiteX90" fmla="*/ 54147 w 1243919"/>
                <a:gd name="connsiteY90" fmla="*/ 0 h 1140679"/>
                <a:gd name="connsiteX91" fmla="*/ 432690 w 1243919"/>
                <a:gd name="connsiteY91" fmla="*/ 0 h 1140679"/>
                <a:gd name="connsiteX92" fmla="*/ 432688 w 1243919"/>
                <a:gd name="connsiteY92" fmla="*/ 0 h 1140679"/>
                <a:gd name="connsiteX93" fmla="*/ 378543 w 1243919"/>
                <a:gd name="connsiteY93" fmla="*/ 54145 h 1140679"/>
                <a:gd name="connsiteX94" fmla="*/ 432688 w 1243919"/>
                <a:gd name="connsiteY94" fmla="*/ 108290 h 1140679"/>
                <a:gd name="connsiteX95" fmla="*/ 432690 w 1243919"/>
                <a:gd name="connsiteY95" fmla="*/ 108290 h 1140679"/>
                <a:gd name="connsiteX96" fmla="*/ 486835 w 1243919"/>
                <a:gd name="connsiteY96" fmla="*/ 54145 h 1140679"/>
                <a:gd name="connsiteX97" fmla="*/ 432690 w 1243919"/>
                <a:gd name="connsiteY97" fmla="*/ 0 h 1140679"/>
                <a:gd name="connsiteX98" fmla="*/ 811232 w 1243919"/>
                <a:gd name="connsiteY98" fmla="*/ 0 h 1140679"/>
                <a:gd name="connsiteX99" fmla="*/ 811230 w 1243919"/>
                <a:gd name="connsiteY99" fmla="*/ 0 h 1140679"/>
                <a:gd name="connsiteX100" fmla="*/ 757085 w 1243919"/>
                <a:gd name="connsiteY100" fmla="*/ 54145 h 1140679"/>
                <a:gd name="connsiteX101" fmla="*/ 811230 w 1243919"/>
                <a:gd name="connsiteY101" fmla="*/ 108290 h 1140679"/>
                <a:gd name="connsiteX102" fmla="*/ 811232 w 1243919"/>
                <a:gd name="connsiteY102" fmla="*/ 108290 h 1140679"/>
                <a:gd name="connsiteX103" fmla="*/ 865377 w 1243919"/>
                <a:gd name="connsiteY103" fmla="*/ 54145 h 1140679"/>
                <a:gd name="connsiteX104" fmla="*/ 811232 w 1243919"/>
                <a:gd name="connsiteY104" fmla="*/ 0 h 1140679"/>
                <a:gd name="connsiteX105" fmla="*/ 1189774 w 1243919"/>
                <a:gd name="connsiteY105" fmla="*/ 0 h 1140679"/>
                <a:gd name="connsiteX106" fmla="*/ 1189772 w 1243919"/>
                <a:gd name="connsiteY106" fmla="*/ 0 h 1140679"/>
                <a:gd name="connsiteX107" fmla="*/ 1135627 w 1243919"/>
                <a:gd name="connsiteY107" fmla="*/ 54145 h 1140679"/>
                <a:gd name="connsiteX108" fmla="*/ 1189772 w 1243919"/>
                <a:gd name="connsiteY108" fmla="*/ 108290 h 1140679"/>
                <a:gd name="connsiteX109" fmla="*/ 1189774 w 1243919"/>
                <a:gd name="connsiteY109" fmla="*/ 108290 h 1140679"/>
                <a:gd name="connsiteX110" fmla="*/ 1243919 w 1243919"/>
                <a:gd name="connsiteY110" fmla="*/ 54145 h 1140679"/>
                <a:gd name="connsiteX111" fmla="*/ 1189774 w 1243919"/>
                <a:gd name="connsiteY111" fmla="*/ 0 h 1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43919" h="1140679">
                  <a:moveTo>
                    <a:pt x="54147" y="1032389"/>
                  </a:moveTo>
                  <a:lnTo>
                    <a:pt x="54145" y="1032389"/>
                  </a:lnTo>
                  <a:cubicBezTo>
                    <a:pt x="24242" y="1032389"/>
                    <a:pt x="0" y="1056631"/>
                    <a:pt x="0" y="1086534"/>
                  </a:cubicBezTo>
                  <a:cubicBezTo>
                    <a:pt x="0" y="1116437"/>
                    <a:pt x="24242" y="1140679"/>
                    <a:pt x="54145" y="1140679"/>
                  </a:cubicBezTo>
                  <a:lnTo>
                    <a:pt x="54147" y="1140679"/>
                  </a:lnTo>
                  <a:cubicBezTo>
                    <a:pt x="84050" y="1140679"/>
                    <a:pt x="108292" y="1116437"/>
                    <a:pt x="108292" y="1086534"/>
                  </a:cubicBezTo>
                  <a:cubicBezTo>
                    <a:pt x="108292" y="1056631"/>
                    <a:pt x="84050" y="1032389"/>
                    <a:pt x="54147" y="1032389"/>
                  </a:cubicBezTo>
                  <a:close/>
                  <a:moveTo>
                    <a:pt x="432690" y="1032389"/>
                  </a:moveTo>
                  <a:lnTo>
                    <a:pt x="432688" y="1032389"/>
                  </a:lnTo>
                  <a:cubicBezTo>
                    <a:pt x="402785" y="1032389"/>
                    <a:pt x="378543" y="1056631"/>
                    <a:pt x="378543" y="1086534"/>
                  </a:cubicBezTo>
                  <a:cubicBezTo>
                    <a:pt x="378543" y="1116437"/>
                    <a:pt x="402785" y="1140679"/>
                    <a:pt x="432688" y="1140679"/>
                  </a:cubicBezTo>
                  <a:lnTo>
                    <a:pt x="432690" y="1140679"/>
                  </a:lnTo>
                  <a:cubicBezTo>
                    <a:pt x="462593" y="1140679"/>
                    <a:pt x="486835" y="1116437"/>
                    <a:pt x="486835" y="1086534"/>
                  </a:cubicBezTo>
                  <a:cubicBezTo>
                    <a:pt x="486835" y="1056631"/>
                    <a:pt x="462593" y="1032389"/>
                    <a:pt x="432690" y="1032389"/>
                  </a:cubicBezTo>
                  <a:close/>
                  <a:moveTo>
                    <a:pt x="811232" y="1032389"/>
                  </a:moveTo>
                  <a:lnTo>
                    <a:pt x="811230" y="1032389"/>
                  </a:lnTo>
                  <a:cubicBezTo>
                    <a:pt x="781327" y="1032389"/>
                    <a:pt x="757085" y="1056631"/>
                    <a:pt x="757085" y="1086534"/>
                  </a:cubicBezTo>
                  <a:cubicBezTo>
                    <a:pt x="757085" y="1116437"/>
                    <a:pt x="781327" y="1140679"/>
                    <a:pt x="811230" y="1140679"/>
                  </a:cubicBezTo>
                  <a:lnTo>
                    <a:pt x="811232" y="1140679"/>
                  </a:lnTo>
                  <a:cubicBezTo>
                    <a:pt x="841135" y="1140679"/>
                    <a:pt x="865377" y="1116437"/>
                    <a:pt x="865377" y="1086534"/>
                  </a:cubicBezTo>
                  <a:cubicBezTo>
                    <a:pt x="865377" y="1056631"/>
                    <a:pt x="841135" y="1032389"/>
                    <a:pt x="811232" y="1032389"/>
                  </a:cubicBezTo>
                  <a:close/>
                  <a:moveTo>
                    <a:pt x="1189774" y="1032389"/>
                  </a:moveTo>
                  <a:lnTo>
                    <a:pt x="1189772" y="1032389"/>
                  </a:lnTo>
                  <a:cubicBezTo>
                    <a:pt x="1159869" y="1032389"/>
                    <a:pt x="1135627" y="1056631"/>
                    <a:pt x="1135627" y="1086534"/>
                  </a:cubicBezTo>
                  <a:cubicBezTo>
                    <a:pt x="1135627" y="1116437"/>
                    <a:pt x="1159869" y="1140679"/>
                    <a:pt x="1189772" y="1140679"/>
                  </a:cubicBezTo>
                  <a:lnTo>
                    <a:pt x="1189774" y="1140679"/>
                  </a:lnTo>
                  <a:cubicBezTo>
                    <a:pt x="1219677" y="1140679"/>
                    <a:pt x="1243919" y="1116437"/>
                    <a:pt x="1243919" y="1086534"/>
                  </a:cubicBezTo>
                  <a:cubicBezTo>
                    <a:pt x="1243919" y="1056631"/>
                    <a:pt x="1219677" y="1032389"/>
                    <a:pt x="1189774" y="1032389"/>
                  </a:cubicBezTo>
                  <a:close/>
                  <a:moveTo>
                    <a:pt x="54147" y="688260"/>
                  </a:moveTo>
                  <a:lnTo>
                    <a:pt x="54145" y="688260"/>
                  </a:lnTo>
                  <a:cubicBezTo>
                    <a:pt x="24242" y="688260"/>
                    <a:pt x="0" y="712502"/>
                    <a:pt x="0" y="742405"/>
                  </a:cubicBezTo>
                  <a:cubicBezTo>
                    <a:pt x="0" y="772308"/>
                    <a:pt x="24242" y="796550"/>
                    <a:pt x="54145" y="796550"/>
                  </a:cubicBezTo>
                  <a:lnTo>
                    <a:pt x="54147" y="796550"/>
                  </a:lnTo>
                  <a:cubicBezTo>
                    <a:pt x="84050" y="796550"/>
                    <a:pt x="108292" y="772308"/>
                    <a:pt x="108292" y="742405"/>
                  </a:cubicBezTo>
                  <a:cubicBezTo>
                    <a:pt x="108292" y="712502"/>
                    <a:pt x="84050" y="688260"/>
                    <a:pt x="54147" y="688260"/>
                  </a:cubicBezTo>
                  <a:close/>
                  <a:moveTo>
                    <a:pt x="432690" y="688260"/>
                  </a:moveTo>
                  <a:lnTo>
                    <a:pt x="432688" y="688260"/>
                  </a:lnTo>
                  <a:cubicBezTo>
                    <a:pt x="402785" y="688260"/>
                    <a:pt x="378543" y="712502"/>
                    <a:pt x="378543" y="742405"/>
                  </a:cubicBezTo>
                  <a:cubicBezTo>
                    <a:pt x="378543" y="772308"/>
                    <a:pt x="402785" y="796550"/>
                    <a:pt x="432688" y="796550"/>
                  </a:cubicBezTo>
                  <a:lnTo>
                    <a:pt x="432690" y="796550"/>
                  </a:lnTo>
                  <a:cubicBezTo>
                    <a:pt x="462593" y="796550"/>
                    <a:pt x="486835" y="772308"/>
                    <a:pt x="486835" y="742405"/>
                  </a:cubicBezTo>
                  <a:cubicBezTo>
                    <a:pt x="486835" y="712502"/>
                    <a:pt x="462593" y="688260"/>
                    <a:pt x="432690" y="688260"/>
                  </a:cubicBezTo>
                  <a:close/>
                  <a:moveTo>
                    <a:pt x="811232" y="688260"/>
                  </a:moveTo>
                  <a:lnTo>
                    <a:pt x="811230" y="688260"/>
                  </a:lnTo>
                  <a:cubicBezTo>
                    <a:pt x="781327" y="688260"/>
                    <a:pt x="757085" y="712502"/>
                    <a:pt x="757085" y="742405"/>
                  </a:cubicBezTo>
                  <a:cubicBezTo>
                    <a:pt x="757085" y="772308"/>
                    <a:pt x="781327" y="796550"/>
                    <a:pt x="811230" y="796550"/>
                  </a:cubicBezTo>
                  <a:lnTo>
                    <a:pt x="811232" y="796550"/>
                  </a:lnTo>
                  <a:cubicBezTo>
                    <a:pt x="841135" y="796550"/>
                    <a:pt x="865377" y="772308"/>
                    <a:pt x="865377" y="742405"/>
                  </a:cubicBezTo>
                  <a:cubicBezTo>
                    <a:pt x="865377" y="712502"/>
                    <a:pt x="841135" y="688260"/>
                    <a:pt x="811232" y="688260"/>
                  </a:cubicBezTo>
                  <a:close/>
                  <a:moveTo>
                    <a:pt x="1189774" y="688260"/>
                  </a:moveTo>
                  <a:lnTo>
                    <a:pt x="1189772" y="688260"/>
                  </a:lnTo>
                  <a:cubicBezTo>
                    <a:pt x="1159869" y="688260"/>
                    <a:pt x="1135627" y="712502"/>
                    <a:pt x="1135627" y="742405"/>
                  </a:cubicBezTo>
                  <a:cubicBezTo>
                    <a:pt x="1135627" y="772308"/>
                    <a:pt x="1159869" y="796550"/>
                    <a:pt x="1189772" y="796550"/>
                  </a:cubicBezTo>
                  <a:lnTo>
                    <a:pt x="1189774" y="796550"/>
                  </a:lnTo>
                  <a:cubicBezTo>
                    <a:pt x="1219677" y="796550"/>
                    <a:pt x="1243919" y="772308"/>
                    <a:pt x="1243919" y="742405"/>
                  </a:cubicBezTo>
                  <a:cubicBezTo>
                    <a:pt x="1243919" y="712502"/>
                    <a:pt x="1219677" y="688260"/>
                    <a:pt x="1189774" y="688260"/>
                  </a:cubicBezTo>
                  <a:close/>
                  <a:moveTo>
                    <a:pt x="54147" y="344130"/>
                  </a:moveTo>
                  <a:lnTo>
                    <a:pt x="54145" y="344130"/>
                  </a:lnTo>
                  <a:cubicBezTo>
                    <a:pt x="24242" y="344130"/>
                    <a:pt x="0" y="368372"/>
                    <a:pt x="0" y="398275"/>
                  </a:cubicBezTo>
                  <a:cubicBezTo>
                    <a:pt x="0" y="428178"/>
                    <a:pt x="24242" y="452420"/>
                    <a:pt x="54145" y="452420"/>
                  </a:cubicBezTo>
                  <a:lnTo>
                    <a:pt x="54147" y="452420"/>
                  </a:lnTo>
                  <a:cubicBezTo>
                    <a:pt x="84050" y="452420"/>
                    <a:pt x="108292" y="428178"/>
                    <a:pt x="108292" y="398275"/>
                  </a:cubicBezTo>
                  <a:cubicBezTo>
                    <a:pt x="108292" y="368372"/>
                    <a:pt x="84050" y="344130"/>
                    <a:pt x="54147" y="344130"/>
                  </a:cubicBezTo>
                  <a:close/>
                  <a:moveTo>
                    <a:pt x="432690" y="344130"/>
                  </a:moveTo>
                  <a:lnTo>
                    <a:pt x="432688" y="344130"/>
                  </a:lnTo>
                  <a:cubicBezTo>
                    <a:pt x="402785" y="344130"/>
                    <a:pt x="378543" y="368372"/>
                    <a:pt x="378543" y="398275"/>
                  </a:cubicBezTo>
                  <a:cubicBezTo>
                    <a:pt x="378543" y="428178"/>
                    <a:pt x="402785" y="452420"/>
                    <a:pt x="432688" y="452420"/>
                  </a:cubicBezTo>
                  <a:lnTo>
                    <a:pt x="432690" y="452420"/>
                  </a:lnTo>
                  <a:cubicBezTo>
                    <a:pt x="462593" y="452420"/>
                    <a:pt x="486835" y="428178"/>
                    <a:pt x="486835" y="398275"/>
                  </a:cubicBezTo>
                  <a:cubicBezTo>
                    <a:pt x="486835" y="368372"/>
                    <a:pt x="462593" y="344130"/>
                    <a:pt x="432690" y="344130"/>
                  </a:cubicBezTo>
                  <a:close/>
                  <a:moveTo>
                    <a:pt x="811232" y="344130"/>
                  </a:moveTo>
                  <a:lnTo>
                    <a:pt x="811230" y="344130"/>
                  </a:lnTo>
                  <a:cubicBezTo>
                    <a:pt x="781327" y="344130"/>
                    <a:pt x="757085" y="368372"/>
                    <a:pt x="757085" y="398275"/>
                  </a:cubicBezTo>
                  <a:cubicBezTo>
                    <a:pt x="757085" y="428178"/>
                    <a:pt x="781327" y="452420"/>
                    <a:pt x="811230" y="452420"/>
                  </a:cubicBezTo>
                  <a:lnTo>
                    <a:pt x="811232" y="452420"/>
                  </a:lnTo>
                  <a:cubicBezTo>
                    <a:pt x="841135" y="452420"/>
                    <a:pt x="865377" y="428178"/>
                    <a:pt x="865377" y="398275"/>
                  </a:cubicBezTo>
                  <a:cubicBezTo>
                    <a:pt x="865377" y="368372"/>
                    <a:pt x="841135" y="344130"/>
                    <a:pt x="811232" y="344130"/>
                  </a:cubicBezTo>
                  <a:close/>
                  <a:moveTo>
                    <a:pt x="1189774" y="344130"/>
                  </a:moveTo>
                  <a:lnTo>
                    <a:pt x="1189772" y="344130"/>
                  </a:lnTo>
                  <a:cubicBezTo>
                    <a:pt x="1159869" y="344130"/>
                    <a:pt x="1135627" y="368372"/>
                    <a:pt x="1135627" y="398275"/>
                  </a:cubicBezTo>
                  <a:cubicBezTo>
                    <a:pt x="1135627" y="428178"/>
                    <a:pt x="1159869" y="452420"/>
                    <a:pt x="1189772" y="452420"/>
                  </a:cubicBezTo>
                  <a:lnTo>
                    <a:pt x="1189774" y="452420"/>
                  </a:lnTo>
                  <a:cubicBezTo>
                    <a:pt x="1219677" y="452420"/>
                    <a:pt x="1243919" y="428178"/>
                    <a:pt x="1243919" y="398275"/>
                  </a:cubicBezTo>
                  <a:cubicBezTo>
                    <a:pt x="1243919" y="368372"/>
                    <a:pt x="1219677" y="344130"/>
                    <a:pt x="1189774" y="344130"/>
                  </a:cubicBezTo>
                  <a:close/>
                  <a:moveTo>
                    <a:pt x="54147" y="0"/>
                  </a:moveTo>
                  <a:lnTo>
                    <a:pt x="54145" y="0"/>
                  </a:lnTo>
                  <a:cubicBezTo>
                    <a:pt x="24242" y="0"/>
                    <a:pt x="0" y="24242"/>
                    <a:pt x="0" y="54145"/>
                  </a:cubicBezTo>
                  <a:cubicBezTo>
                    <a:pt x="0" y="84048"/>
                    <a:pt x="24242" y="108290"/>
                    <a:pt x="54145" y="108290"/>
                  </a:cubicBezTo>
                  <a:lnTo>
                    <a:pt x="54147" y="108290"/>
                  </a:lnTo>
                  <a:cubicBezTo>
                    <a:pt x="84050" y="108290"/>
                    <a:pt x="108292" y="84048"/>
                    <a:pt x="108292" y="54145"/>
                  </a:cubicBezTo>
                  <a:cubicBezTo>
                    <a:pt x="108292" y="24242"/>
                    <a:pt x="84050" y="0"/>
                    <a:pt x="54147" y="0"/>
                  </a:cubicBezTo>
                  <a:close/>
                  <a:moveTo>
                    <a:pt x="432690" y="0"/>
                  </a:moveTo>
                  <a:lnTo>
                    <a:pt x="432688" y="0"/>
                  </a:lnTo>
                  <a:cubicBezTo>
                    <a:pt x="402785" y="0"/>
                    <a:pt x="378543" y="24242"/>
                    <a:pt x="378543" y="54145"/>
                  </a:cubicBezTo>
                  <a:cubicBezTo>
                    <a:pt x="378543" y="84048"/>
                    <a:pt x="402785" y="108290"/>
                    <a:pt x="432688" y="108290"/>
                  </a:cubicBezTo>
                  <a:lnTo>
                    <a:pt x="432690" y="108290"/>
                  </a:lnTo>
                  <a:cubicBezTo>
                    <a:pt x="462593" y="108290"/>
                    <a:pt x="486835" y="84048"/>
                    <a:pt x="486835" y="54145"/>
                  </a:cubicBezTo>
                  <a:cubicBezTo>
                    <a:pt x="486835" y="24242"/>
                    <a:pt x="462593" y="0"/>
                    <a:pt x="432690" y="0"/>
                  </a:cubicBezTo>
                  <a:close/>
                  <a:moveTo>
                    <a:pt x="811232" y="0"/>
                  </a:moveTo>
                  <a:lnTo>
                    <a:pt x="811230" y="0"/>
                  </a:lnTo>
                  <a:cubicBezTo>
                    <a:pt x="781327" y="0"/>
                    <a:pt x="757085" y="24242"/>
                    <a:pt x="757085" y="54145"/>
                  </a:cubicBezTo>
                  <a:cubicBezTo>
                    <a:pt x="757085" y="84048"/>
                    <a:pt x="781327" y="108290"/>
                    <a:pt x="811230" y="108290"/>
                  </a:cubicBezTo>
                  <a:lnTo>
                    <a:pt x="811232" y="108290"/>
                  </a:lnTo>
                  <a:cubicBezTo>
                    <a:pt x="841135" y="108290"/>
                    <a:pt x="865377" y="84048"/>
                    <a:pt x="865377" y="54145"/>
                  </a:cubicBezTo>
                  <a:cubicBezTo>
                    <a:pt x="865377" y="24242"/>
                    <a:pt x="841135" y="0"/>
                    <a:pt x="811232" y="0"/>
                  </a:cubicBezTo>
                  <a:close/>
                  <a:moveTo>
                    <a:pt x="1189774" y="0"/>
                  </a:moveTo>
                  <a:lnTo>
                    <a:pt x="1189772" y="0"/>
                  </a:lnTo>
                  <a:cubicBezTo>
                    <a:pt x="1159869" y="0"/>
                    <a:pt x="1135627" y="24242"/>
                    <a:pt x="1135627" y="54145"/>
                  </a:cubicBezTo>
                  <a:cubicBezTo>
                    <a:pt x="1135627" y="84048"/>
                    <a:pt x="1159869" y="108290"/>
                    <a:pt x="1189772" y="108290"/>
                  </a:cubicBezTo>
                  <a:lnTo>
                    <a:pt x="1189774" y="108290"/>
                  </a:lnTo>
                  <a:cubicBezTo>
                    <a:pt x="1219677" y="108290"/>
                    <a:pt x="1243919" y="84048"/>
                    <a:pt x="1243919" y="54145"/>
                  </a:cubicBezTo>
                  <a:cubicBezTo>
                    <a:pt x="1243919" y="24242"/>
                    <a:pt x="1219677" y="0"/>
                    <a:pt x="1189774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134009" y="5306446"/>
              <a:ext cx="369473" cy="369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000899"/>
            <a:ext cx="6190344" cy="295599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lnSpc>
                <a:spcPct val="100000"/>
              </a:lnSpc>
              <a:defRPr sz="8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0" y="4030149"/>
            <a:ext cx="6190344" cy="826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5580102"/>
            <a:ext cx="527050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527050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0974613" y="617774"/>
            <a:ext cx="544287" cy="362858"/>
            <a:chOff x="660400" y="665842"/>
            <a:chExt cx="544287" cy="362858"/>
          </a:xfrm>
        </p:grpSpPr>
        <p:sp>
          <p:nvSpPr>
            <p:cNvPr id="22" name="椭圆 21"/>
            <p:cNvSpPr/>
            <p:nvPr/>
          </p:nvSpPr>
          <p:spPr>
            <a:xfrm>
              <a:off x="660400" y="665842"/>
              <a:ext cx="362858" cy="3628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841829" y="665842"/>
              <a:ext cx="362858" cy="36285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5513364"/>
            <a:ext cx="12192000" cy="1344636"/>
            <a:chOff x="0" y="5513364"/>
            <a:chExt cx="12192000" cy="1344636"/>
          </a:xfrm>
        </p:grpSpPr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446233"/>
            <a:ext cx="1911688" cy="1296056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42677" y="1446234"/>
            <a:ext cx="8588921" cy="4186204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9000">
              <a:schemeClr val="accent4">
                <a:lumMod val="90000"/>
                <a:lumOff val="10000"/>
              </a:schemeClr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5"/>
          <a:stretch>
            <a:fillRect/>
          </a:stretch>
        </p:blipFill>
        <p:spPr>
          <a:xfrm>
            <a:off x="0" y="1231920"/>
            <a:ext cx="6320226" cy="5618543"/>
          </a:xfrm>
          <a:custGeom>
            <a:avLst/>
            <a:gdLst>
              <a:gd name="connsiteX0" fmla="*/ 0 w 6320226"/>
              <a:gd name="connsiteY0" fmla="*/ 0 h 5618543"/>
              <a:gd name="connsiteX1" fmla="*/ 6320226 w 6320226"/>
              <a:gd name="connsiteY1" fmla="*/ 0 h 5618543"/>
              <a:gd name="connsiteX2" fmla="*/ 6320226 w 6320226"/>
              <a:gd name="connsiteY2" fmla="*/ 5618543 h 5618543"/>
              <a:gd name="connsiteX3" fmla="*/ 0 w 6320226"/>
              <a:gd name="connsiteY3" fmla="*/ 5618543 h 561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0226" h="5618543">
                <a:moveTo>
                  <a:pt x="0" y="0"/>
                </a:moveTo>
                <a:lnTo>
                  <a:pt x="6320226" y="0"/>
                </a:lnTo>
                <a:lnTo>
                  <a:pt x="6320226" y="5618543"/>
                </a:lnTo>
                <a:lnTo>
                  <a:pt x="0" y="5618543"/>
                </a:lnTo>
                <a:close/>
              </a:path>
            </a:pathLst>
          </a:custGeom>
        </p:spPr>
      </p:pic>
      <p:sp>
        <p:nvSpPr>
          <p:cNvPr id="12" name="直角三角形 11"/>
          <p:cNvSpPr/>
          <p:nvPr/>
        </p:nvSpPr>
        <p:spPr>
          <a:xfrm flipH="1">
            <a:off x="11169177" y="1902468"/>
            <a:ext cx="724850" cy="50446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>
            <a:spLocks noChangeAspect="1"/>
          </p:cNvSpPr>
          <p:nvPr/>
        </p:nvSpPr>
        <p:spPr>
          <a:xfrm>
            <a:off x="4575491" y="1243387"/>
            <a:ext cx="718733" cy="659081"/>
          </a:xfrm>
          <a:custGeom>
            <a:avLst/>
            <a:gdLst>
              <a:gd name="connsiteX0" fmla="*/ 54147 w 1243919"/>
              <a:gd name="connsiteY0" fmla="*/ 1032389 h 1140679"/>
              <a:gd name="connsiteX1" fmla="*/ 54145 w 1243919"/>
              <a:gd name="connsiteY1" fmla="*/ 1032389 h 1140679"/>
              <a:gd name="connsiteX2" fmla="*/ 0 w 1243919"/>
              <a:gd name="connsiteY2" fmla="*/ 1086534 h 1140679"/>
              <a:gd name="connsiteX3" fmla="*/ 54145 w 1243919"/>
              <a:gd name="connsiteY3" fmla="*/ 1140679 h 1140679"/>
              <a:gd name="connsiteX4" fmla="*/ 54147 w 1243919"/>
              <a:gd name="connsiteY4" fmla="*/ 1140679 h 1140679"/>
              <a:gd name="connsiteX5" fmla="*/ 108292 w 1243919"/>
              <a:gd name="connsiteY5" fmla="*/ 1086534 h 1140679"/>
              <a:gd name="connsiteX6" fmla="*/ 54147 w 1243919"/>
              <a:gd name="connsiteY6" fmla="*/ 1032389 h 1140679"/>
              <a:gd name="connsiteX7" fmla="*/ 432690 w 1243919"/>
              <a:gd name="connsiteY7" fmla="*/ 1032389 h 1140679"/>
              <a:gd name="connsiteX8" fmla="*/ 432688 w 1243919"/>
              <a:gd name="connsiteY8" fmla="*/ 1032389 h 1140679"/>
              <a:gd name="connsiteX9" fmla="*/ 378543 w 1243919"/>
              <a:gd name="connsiteY9" fmla="*/ 1086534 h 1140679"/>
              <a:gd name="connsiteX10" fmla="*/ 432688 w 1243919"/>
              <a:gd name="connsiteY10" fmla="*/ 1140679 h 1140679"/>
              <a:gd name="connsiteX11" fmla="*/ 432690 w 1243919"/>
              <a:gd name="connsiteY11" fmla="*/ 1140679 h 1140679"/>
              <a:gd name="connsiteX12" fmla="*/ 486835 w 1243919"/>
              <a:gd name="connsiteY12" fmla="*/ 1086534 h 1140679"/>
              <a:gd name="connsiteX13" fmla="*/ 432690 w 1243919"/>
              <a:gd name="connsiteY13" fmla="*/ 1032389 h 1140679"/>
              <a:gd name="connsiteX14" fmla="*/ 811232 w 1243919"/>
              <a:gd name="connsiteY14" fmla="*/ 1032389 h 1140679"/>
              <a:gd name="connsiteX15" fmla="*/ 811230 w 1243919"/>
              <a:gd name="connsiteY15" fmla="*/ 1032389 h 1140679"/>
              <a:gd name="connsiteX16" fmla="*/ 757085 w 1243919"/>
              <a:gd name="connsiteY16" fmla="*/ 1086534 h 1140679"/>
              <a:gd name="connsiteX17" fmla="*/ 811230 w 1243919"/>
              <a:gd name="connsiteY17" fmla="*/ 1140679 h 1140679"/>
              <a:gd name="connsiteX18" fmla="*/ 811232 w 1243919"/>
              <a:gd name="connsiteY18" fmla="*/ 1140679 h 1140679"/>
              <a:gd name="connsiteX19" fmla="*/ 865377 w 1243919"/>
              <a:gd name="connsiteY19" fmla="*/ 1086534 h 1140679"/>
              <a:gd name="connsiteX20" fmla="*/ 811232 w 1243919"/>
              <a:gd name="connsiteY20" fmla="*/ 1032389 h 1140679"/>
              <a:gd name="connsiteX21" fmla="*/ 1189774 w 1243919"/>
              <a:gd name="connsiteY21" fmla="*/ 1032389 h 1140679"/>
              <a:gd name="connsiteX22" fmla="*/ 1189772 w 1243919"/>
              <a:gd name="connsiteY22" fmla="*/ 1032389 h 1140679"/>
              <a:gd name="connsiteX23" fmla="*/ 1135627 w 1243919"/>
              <a:gd name="connsiteY23" fmla="*/ 1086534 h 1140679"/>
              <a:gd name="connsiteX24" fmla="*/ 1189772 w 1243919"/>
              <a:gd name="connsiteY24" fmla="*/ 1140679 h 1140679"/>
              <a:gd name="connsiteX25" fmla="*/ 1189774 w 1243919"/>
              <a:gd name="connsiteY25" fmla="*/ 1140679 h 1140679"/>
              <a:gd name="connsiteX26" fmla="*/ 1243919 w 1243919"/>
              <a:gd name="connsiteY26" fmla="*/ 1086534 h 1140679"/>
              <a:gd name="connsiteX27" fmla="*/ 1189774 w 1243919"/>
              <a:gd name="connsiteY27" fmla="*/ 1032389 h 1140679"/>
              <a:gd name="connsiteX28" fmla="*/ 54147 w 1243919"/>
              <a:gd name="connsiteY28" fmla="*/ 688260 h 1140679"/>
              <a:gd name="connsiteX29" fmla="*/ 54145 w 1243919"/>
              <a:gd name="connsiteY29" fmla="*/ 688260 h 1140679"/>
              <a:gd name="connsiteX30" fmla="*/ 0 w 1243919"/>
              <a:gd name="connsiteY30" fmla="*/ 742405 h 1140679"/>
              <a:gd name="connsiteX31" fmla="*/ 54145 w 1243919"/>
              <a:gd name="connsiteY31" fmla="*/ 796550 h 1140679"/>
              <a:gd name="connsiteX32" fmla="*/ 54147 w 1243919"/>
              <a:gd name="connsiteY32" fmla="*/ 796550 h 1140679"/>
              <a:gd name="connsiteX33" fmla="*/ 108292 w 1243919"/>
              <a:gd name="connsiteY33" fmla="*/ 742405 h 1140679"/>
              <a:gd name="connsiteX34" fmla="*/ 54147 w 1243919"/>
              <a:gd name="connsiteY34" fmla="*/ 688260 h 1140679"/>
              <a:gd name="connsiteX35" fmla="*/ 432690 w 1243919"/>
              <a:gd name="connsiteY35" fmla="*/ 688260 h 1140679"/>
              <a:gd name="connsiteX36" fmla="*/ 432688 w 1243919"/>
              <a:gd name="connsiteY36" fmla="*/ 688260 h 1140679"/>
              <a:gd name="connsiteX37" fmla="*/ 378543 w 1243919"/>
              <a:gd name="connsiteY37" fmla="*/ 742405 h 1140679"/>
              <a:gd name="connsiteX38" fmla="*/ 432688 w 1243919"/>
              <a:gd name="connsiteY38" fmla="*/ 796550 h 1140679"/>
              <a:gd name="connsiteX39" fmla="*/ 432690 w 1243919"/>
              <a:gd name="connsiteY39" fmla="*/ 796550 h 1140679"/>
              <a:gd name="connsiteX40" fmla="*/ 486835 w 1243919"/>
              <a:gd name="connsiteY40" fmla="*/ 742405 h 1140679"/>
              <a:gd name="connsiteX41" fmla="*/ 432690 w 1243919"/>
              <a:gd name="connsiteY41" fmla="*/ 688260 h 1140679"/>
              <a:gd name="connsiteX42" fmla="*/ 811232 w 1243919"/>
              <a:gd name="connsiteY42" fmla="*/ 688260 h 1140679"/>
              <a:gd name="connsiteX43" fmla="*/ 811230 w 1243919"/>
              <a:gd name="connsiteY43" fmla="*/ 688260 h 1140679"/>
              <a:gd name="connsiteX44" fmla="*/ 757085 w 1243919"/>
              <a:gd name="connsiteY44" fmla="*/ 742405 h 1140679"/>
              <a:gd name="connsiteX45" fmla="*/ 811230 w 1243919"/>
              <a:gd name="connsiteY45" fmla="*/ 796550 h 1140679"/>
              <a:gd name="connsiteX46" fmla="*/ 811232 w 1243919"/>
              <a:gd name="connsiteY46" fmla="*/ 796550 h 1140679"/>
              <a:gd name="connsiteX47" fmla="*/ 865377 w 1243919"/>
              <a:gd name="connsiteY47" fmla="*/ 742405 h 1140679"/>
              <a:gd name="connsiteX48" fmla="*/ 811232 w 1243919"/>
              <a:gd name="connsiteY48" fmla="*/ 688260 h 1140679"/>
              <a:gd name="connsiteX49" fmla="*/ 1189774 w 1243919"/>
              <a:gd name="connsiteY49" fmla="*/ 688260 h 1140679"/>
              <a:gd name="connsiteX50" fmla="*/ 1189772 w 1243919"/>
              <a:gd name="connsiteY50" fmla="*/ 688260 h 1140679"/>
              <a:gd name="connsiteX51" fmla="*/ 1135627 w 1243919"/>
              <a:gd name="connsiteY51" fmla="*/ 742405 h 1140679"/>
              <a:gd name="connsiteX52" fmla="*/ 1189772 w 1243919"/>
              <a:gd name="connsiteY52" fmla="*/ 796550 h 1140679"/>
              <a:gd name="connsiteX53" fmla="*/ 1189774 w 1243919"/>
              <a:gd name="connsiteY53" fmla="*/ 796550 h 1140679"/>
              <a:gd name="connsiteX54" fmla="*/ 1243919 w 1243919"/>
              <a:gd name="connsiteY54" fmla="*/ 742405 h 1140679"/>
              <a:gd name="connsiteX55" fmla="*/ 1189774 w 1243919"/>
              <a:gd name="connsiteY55" fmla="*/ 688260 h 1140679"/>
              <a:gd name="connsiteX56" fmla="*/ 54147 w 1243919"/>
              <a:gd name="connsiteY56" fmla="*/ 344130 h 1140679"/>
              <a:gd name="connsiteX57" fmla="*/ 54145 w 1243919"/>
              <a:gd name="connsiteY57" fmla="*/ 344130 h 1140679"/>
              <a:gd name="connsiteX58" fmla="*/ 0 w 1243919"/>
              <a:gd name="connsiteY58" fmla="*/ 398275 h 1140679"/>
              <a:gd name="connsiteX59" fmla="*/ 54145 w 1243919"/>
              <a:gd name="connsiteY59" fmla="*/ 452420 h 1140679"/>
              <a:gd name="connsiteX60" fmla="*/ 54147 w 1243919"/>
              <a:gd name="connsiteY60" fmla="*/ 452420 h 1140679"/>
              <a:gd name="connsiteX61" fmla="*/ 108292 w 1243919"/>
              <a:gd name="connsiteY61" fmla="*/ 398275 h 1140679"/>
              <a:gd name="connsiteX62" fmla="*/ 54147 w 1243919"/>
              <a:gd name="connsiteY62" fmla="*/ 344130 h 1140679"/>
              <a:gd name="connsiteX63" fmla="*/ 432690 w 1243919"/>
              <a:gd name="connsiteY63" fmla="*/ 344130 h 1140679"/>
              <a:gd name="connsiteX64" fmla="*/ 432688 w 1243919"/>
              <a:gd name="connsiteY64" fmla="*/ 344130 h 1140679"/>
              <a:gd name="connsiteX65" fmla="*/ 378543 w 1243919"/>
              <a:gd name="connsiteY65" fmla="*/ 398275 h 1140679"/>
              <a:gd name="connsiteX66" fmla="*/ 432688 w 1243919"/>
              <a:gd name="connsiteY66" fmla="*/ 452420 h 1140679"/>
              <a:gd name="connsiteX67" fmla="*/ 432690 w 1243919"/>
              <a:gd name="connsiteY67" fmla="*/ 452420 h 1140679"/>
              <a:gd name="connsiteX68" fmla="*/ 486835 w 1243919"/>
              <a:gd name="connsiteY68" fmla="*/ 398275 h 1140679"/>
              <a:gd name="connsiteX69" fmla="*/ 432690 w 1243919"/>
              <a:gd name="connsiteY69" fmla="*/ 344130 h 1140679"/>
              <a:gd name="connsiteX70" fmla="*/ 811232 w 1243919"/>
              <a:gd name="connsiteY70" fmla="*/ 344130 h 1140679"/>
              <a:gd name="connsiteX71" fmla="*/ 811230 w 1243919"/>
              <a:gd name="connsiteY71" fmla="*/ 344130 h 1140679"/>
              <a:gd name="connsiteX72" fmla="*/ 757085 w 1243919"/>
              <a:gd name="connsiteY72" fmla="*/ 398275 h 1140679"/>
              <a:gd name="connsiteX73" fmla="*/ 811230 w 1243919"/>
              <a:gd name="connsiteY73" fmla="*/ 452420 h 1140679"/>
              <a:gd name="connsiteX74" fmla="*/ 811232 w 1243919"/>
              <a:gd name="connsiteY74" fmla="*/ 452420 h 1140679"/>
              <a:gd name="connsiteX75" fmla="*/ 865377 w 1243919"/>
              <a:gd name="connsiteY75" fmla="*/ 398275 h 1140679"/>
              <a:gd name="connsiteX76" fmla="*/ 811232 w 1243919"/>
              <a:gd name="connsiteY76" fmla="*/ 344130 h 1140679"/>
              <a:gd name="connsiteX77" fmla="*/ 1189774 w 1243919"/>
              <a:gd name="connsiteY77" fmla="*/ 344130 h 1140679"/>
              <a:gd name="connsiteX78" fmla="*/ 1189772 w 1243919"/>
              <a:gd name="connsiteY78" fmla="*/ 344130 h 1140679"/>
              <a:gd name="connsiteX79" fmla="*/ 1135627 w 1243919"/>
              <a:gd name="connsiteY79" fmla="*/ 398275 h 1140679"/>
              <a:gd name="connsiteX80" fmla="*/ 1189772 w 1243919"/>
              <a:gd name="connsiteY80" fmla="*/ 452420 h 1140679"/>
              <a:gd name="connsiteX81" fmla="*/ 1189774 w 1243919"/>
              <a:gd name="connsiteY81" fmla="*/ 452420 h 1140679"/>
              <a:gd name="connsiteX82" fmla="*/ 1243919 w 1243919"/>
              <a:gd name="connsiteY82" fmla="*/ 398275 h 1140679"/>
              <a:gd name="connsiteX83" fmla="*/ 1189774 w 1243919"/>
              <a:gd name="connsiteY83" fmla="*/ 344130 h 1140679"/>
              <a:gd name="connsiteX84" fmla="*/ 54147 w 1243919"/>
              <a:gd name="connsiteY84" fmla="*/ 0 h 1140679"/>
              <a:gd name="connsiteX85" fmla="*/ 54145 w 1243919"/>
              <a:gd name="connsiteY85" fmla="*/ 0 h 1140679"/>
              <a:gd name="connsiteX86" fmla="*/ 0 w 1243919"/>
              <a:gd name="connsiteY86" fmla="*/ 54145 h 1140679"/>
              <a:gd name="connsiteX87" fmla="*/ 54145 w 1243919"/>
              <a:gd name="connsiteY87" fmla="*/ 108290 h 1140679"/>
              <a:gd name="connsiteX88" fmla="*/ 54147 w 1243919"/>
              <a:gd name="connsiteY88" fmla="*/ 108290 h 1140679"/>
              <a:gd name="connsiteX89" fmla="*/ 108292 w 1243919"/>
              <a:gd name="connsiteY89" fmla="*/ 54145 h 1140679"/>
              <a:gd name="connsiteX90" fmla="*/ 54147 w 1243919"/>
              <a:gd name="connsiteY90" fmla="*/ 0 h 1140679"/>
              <a:gd name="connsiteX91" fmla="*/ 432690 w 1243919"/>
              <a:gd name="connsiteY91" fmla="*/ 0 h 1140679"/>
              <a:gd name="connsiteX92" fmla="*/ 432688 w 1243919"/>
              <a:gd name="connsiteY92" fmla="*/ 0 h 1140679"/>
              <a:gd name="connsiteX93" fmla="*/ 378543 w 1243919"/>
              <a:gd name="connsiteY93" fmla="*/ 54145 h 1140679"/>
              <a:gd name="connsiteX94" fmla="*/ 432688 w 1243919"/>
              <a:gd name="connsiteY94" fmla="*/ 108290 h 1140679"/>
              <a:gd name="connsiteX95" fmla="*/ 432690 w 1243919"/>
              <a:gd name="connsiteY95" fmla="*/ 108290 h 1140679"/>
              <a:gd name="connsiteX96" fmla="*/ 486835 w 1243919"/>
              <a:gd name="connsiteY96" fmla="*/ 54145 h 1140679"/>
              <a:gd name="connsiteX97" fmla="*/ 432690 w 1243919"/>
              <a:gd name="connsiteY97" fmla="*/ 0 h 1140679"/>
              <a:gd name="connsiteX98" fmla="*/ 811232 w 1243919"/>
              <a:gd name="connsiteY98" fmla="*/ 0 h 1140679"/>
              <a:gd name="connsiteX99" fmla="*/ 811230 w 1243919"/>
              <a:gd name="connsiteY99" fmla="*/ 0 h 1140679"/>
              <a:gd name="connsiteX100" fmla="*/ 757085 w 1243919"/>
              <a:gd name="connsiteY100" fmla="*/ 54145 h 1140679"/>
              <a:gd name="connsiteX101" fmla="*/ 811230 w 1243919"/>
              <a:gd name="connsiteY101" fmla="*/ 108290 h 1140679"/>
              <a:gd name="connsiteX102" fmla="*/ 811232 w 1243919"/>
              <a:gd name="connsiteY102" fmla="*/ 108290 h 1140679"/>
              <a:gd name="connsiteX103" fmla="*/ 865377 w 1243919"/>
              <a:gd name="connsiteY103" fmla="*/ 54145 h 1140679"/>
              <a:gd name="connsiteX104" fmla="*/ 811232 w 1243919"/>
              <a:gd name="connsiteY104" fmla="*/ 0 h 1140679"/>
              <a:gd name="connsiteX105" fmla="*/ 1189774 w 1243919"/>
              <a:gd name="connsiteY105" fmla="*/ 0 h 1140679"/>
              <a:gd name="connsiteX106" fmla="*/ 1189772 w 1243919"/>
              <a:gd name="connsiteY106" fmla="*/ 0 h 1140679"/>
              <a:gd name="connsiteX107" fmla="*/ 1135627 w 1243919"/>
              <a:gd name="connsiteY107" fmla="*/ 54145 h 1140679"/>
              <a:gd name="connsiteX108" fmla="*/ 1189772 w 1243919"/>
              <a:gd name="connsiteY108" fmla="*/ 108290 h 1140679"/>
              <a:gd name="connsiteX109" fmla="*/ 1189774 w 1243919"/>
              <a:gd name="connsiteY109" fmla="*/ 108290 h 1140679"/>
              <a:gd name="connsiteX110" fmla="*/ 1243919 w 1243919"/>
              <a:gd name="connsiteY110" fmla="*/ 54145 h 1140679"/>
              <a:gd name="connsiteX111" fmla="*/ 1189774 w 1243919"/>
              <a:gd name="connsiteY111" fmla="*/ 0 h 114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43919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811232" y="1032389"/>
                </a:moveTo>
                <a:lnTo>
                  <a:pt x="811230" y="1032389"/>
                </a:lnTo>
                <a:cubicBezTo>
                  <a:pt x="781327" y="1032389"/>
                  <a:pt x="757085" y="1056631"/>
                  <a:pt x="757085" y="1086534"/>
                </a:cubicBezTo>
                <a:cubicBezTo>
                  <a:pt x="757085" y="1116437"/>
                  <a:pt x="781327" y="1140679"/>
                  <a:pt x="811230" y="1140679"/>
                </a:cubicBezTo>
                <a:lnTo>
                  <a:pt x="811232" y="1140679"/>
                </a:lnTo>
                <a:cubicBezTo>
                  <a:pt x="841135" y="1140679"/>
                  <a:pt x="865377" y="1116437"/>
                  <a:pt x="865377" y="1086534"/>
                </a:cubicBezTo>
                <a:cubicBezTo>
                  <a:pt x="865377" y="1056631"/>
                  <a:pt x="841135" y="1032389"/>
                  <a:pt x="811232" y="1032389"/>
                </a:cubicBezTo>
                <a:close/>
                <a:moveTo>
                  <a:pt x="1189774" y="1032389"/>
                </a:moveTo>
                <a:lnTo>
                  <a:pt x="1189772" y="1032389"/>
                </a:lnTo>
                <a:cubicBezTo>
                  <a:pt x="1159869" y="1032389"/>
                  <a:pt x="1135627" y="1056631"/>
                  <a:pt x="1135627" y="1086534"/>
                </a:cubicBezTo>
                <a:cubicBezTo>
                  <a:pt x="1135627" y="1116437"/>
                  <a:pt x="1159869" y="1140679"/>
                  <a:pt x="1189772" y="1140679"/>
                </a:cubicBezTo>
                <a:lnTo>
                  <a:pt x="1189774" y="1140679"/>
                </a:lnTo>
                <a:cubicBezTo>
                  <a:pt x="1219677" y="1140679"/>
                  <a:pt x="1243919" y="1116437"/>
                  <a:pt x="1243919" y="1086534"/>
                </a:cubicBezTo>
                <a:cubicBezTo>
                  <a:pt x="1243919" y="1056631"/>
                  <a:pt x="1219677" y="1032389"/>
                  <a:pt x="1189774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811232" y="688260"/>
                </a:moveTo>
                <a:lnTo>
                  <a:pt x="811230" y="688260"/>
                </a:lnTo>
                <a:cubicBezTo>
                  <a:pt x="781327" y="688260"/>
                  <a:pt x="757085" y="712502"/>
                  <a:pt x="757085" y="742405"/>
                </a:cubicBezTo>
                <a:cubicBezTo>
                  <a:pt x="757085" y="772308"/>
                  <a:pt x="781327" y="796550"/>
                  <a:pt x="811230" y="796550"/>
                </a:cubicBezTo>
                <a:lnTo>
                  <a:pt x="811232" y="796550"/>
                </a:lnTo>
                <a:cubicBezTo>
                  <a:pt x="841135" y="796550"/>
                  <a:pt x="865377" y="772308"/>
                  <a:pt x="865377" y="742405"/>
                </a:cubicBezTo>
                <a:cubicBezTo>
                  <a:pt x="865377" y="712502"/>
                  <a:pt x="841135" y="688260"/>
                  <a:pt x="811232" y="688260"/>
                </a:cubicBezTo>
                <a:close/>
                <a:moveTo>
                  <a:pt x="1189774" y="688260"/>
                </a:moveTo>
                <a:lnTo>
                  <a:pt x="1189772" y="688260"/>
                </a:lnTo>
                <a:cubicBezTo>
                  <a:pt x="1159869" y="688260"/>
                  <a:pt x="1135627" y="712502"/>
                  <a:pt x="1135627" y="742405"/>
                </a:cubicBezTo>
                <a:cubicBezTo>
                  <a:pt x="1135627" y="772308"/>
                  <a:pt x="1159869" y="796550"/>
                  <a:pt x="1189772" y="796550"/>
                </a:cubicBezTo>
                <a:lnTo>
                  <a:pt x="1189774" y="796550"/>
                </a:lnTo>
                <a:cubicBezTo>
                  <a:pt x="1219677" y="796550"/>
                  <a:pt x="1243919" y="772308"/>
                  <a:pt x="1243919" y="742405"/>
                </a:cubicBezTo>
                <a:cubicBezTo>
                  <a:pt x="1243919" y="712502"/>
                  <a:pt x="1219677" y="688260"/>
                  <a:pt x="1189774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811232" y="344130"/>
                </a:moveTo>
                <a:lnTo>
                  <a:pt x="811230" y="344130"/>
                </a:lnTo>
                <a:cubicBezTo>
                  <a:pt x="781327" y="344130"/>
                  <a:pt x="757085" y="368372"/>
                  <a:pt x="757085" y="398275"/>
                </a:cubicBezTo>
                <a:cubicBezTo>
                  <a:pt x="757085" y="428178"/>
                  <a:pt x="781327" y="452420"/>
                  <a:pt x="811230" y="452420"/>
                </a:cubicBezTo>
                <a:lnTo>
                  <a:pt x="811232" y="452420"/>
                </a:lnTo>
                <a:cubicBezTo>
                  <a:pt x="841135" y="452420"/>
                  <a:pt x="865377" y="428178"/>
                  <a:pt x="865377" y="398275"/>
                </a:cubicBezTo>
                <a:cubicBezTo>
                  <a:pt x="865377" y="368372"/>
                  <a:pt x="841135" y="344130"/>
                  <a:pt x="811232" y="344130"/>
                </a:cubicBezTo>
                <a:close/>
                <a:moveTo>
                  <a:pt x="1189774" y="344130"/>
                </a:moveTo>
                <a:lnTo>
                  <a:pt x="1189772" y="344130"/>
                </a:lnTo>
                <a:cubicBezTo>
                  <a:pt x="1159869" y="344130"/>
                  <a:pt x="1135627" y="368372"/>
                  <a:pt x="1135627" y="398275"/>
                </a:cubicBezTo>
                <a:cubicBezTo>
                  <a:pt x="1135627" y="428178"/>
                  <a:pt x="1159869" y="452420"/>
                  <a:pt x="1189772" y="452420"/>
                </a:cubicBezTo>
                <a:lnTo>
                  <a:pt x="1189774" y="452420"/>
                </a:lnTo>
                <a:cubicBezTo>
                  <a:pt x="1219677" y="452420"/>
                  <a:pt x="1243919" y="428178"/>
                  <a:pt x="1243919" y="398275"/>
                </a:cubicBezTo>
                <a:cubicBezTo>
                  <a:pt x="1243919" y="368372"/>
                  <a:pt x="1219677" y="344130"/>
                  <a:pt x="1189774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  <a:moveTo>
                  <a:pt x="811232" y="0"/>
                </a:moveTo>
                <a:lnTo>
                  <a:pt x="811230" y="0"/>
                </a:lnTo>
                <a:cubicBezTo>
                  <a:pt x="781327" y="0"/>
                  <a:pt x="757085" y="24242"/>
                  <a:pt x="757085" y="54145"/>
                </a:cubicBezTo>
                <a:cubicBezTo>
                  <a:pt x="757085" y="84048"/>
                  <a:pt x="781327" y="108290"/>
                  <a:pt x="811230" y="108290"/>
                </a:cubicBezTo>
                <a:lnTo>
                  <a:pt x="811232" y="108290"/>
                </a:lnTo>
                <a:cubicBezTo>
                  <a:pt x="841135" y="108290"/>
                  <a:pt x="865377" y="84048"/>
                  <a:pt x="865377" y="54145"/>
                </a:cubicBezTo>
                <a:cubicBezTo>
                  <a:pt x="865377" y="24242"/>
                  <a:pt x="841135" y="0"/>
                  <a:pt x="811232" y="0"/>
                </a:cubicBezTo>
                <a:close/>
                <a:moveTo>
                  <a:pt x="1189774" y="0"/>
                </a:moveTo>
                <a:lnTo>
                  <a:pt x="1189772" y="0"/>
                </a:lnTo>
                <a:cubicBezTo>
                  <a:pt x="1159869" y="0"/>
                  <a:pt x="1135627" y="24242"/>
                  <a:pt x="1135627" y="54145"/>
                </a:cubicBezTo>
                <a:cubicBezTo>
                  <a:pt x="1135627" y="84048"/>
                  <a:pt x="1159869" y="108290"/>
                  <a:pt x="1189772" y="108290"/>
                </a:cubicBezTo>
                <a:lnTo>
                  <a:pt x="1189774" y="108290"/>
                </a:lnTo>
                <a:cubicBezTo>
                  <a:pt x="1219677" y="108290"/>
                  <a:pt x="1243919" y="84048"/>
                  <a:pt x="1243919" y="54145"/>
                </a:cubicBezTo>
                <a:cubicBezTo>
                  <a:pt x="1243919" y="24242"/>
                  <a:pt x="1219677" y="0"/>
                  <a:pt x="1189774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flipH="1">
            <a:off x="6135489" y="5866227"/>
            <a:ext cx="369473" cy="3694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20226" y="2075812"/>
            <a:ext cx="5198673" cy="1079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320226" y="3166865"/>
            <a:ext cx="5198673" cy="16774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2024/10/20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 dirty="0"/>
              <a:t>OfficePLUS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gradFill>
          <a:gsLst>
            <a:gs pos="9000">
              <a:schemeClr val="accent4">
                <a:lumMod val="90000"/>
                <a:lumOff val="10000"/>
              </a:schemeClr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28"/>
            <a:ext cx="12192000" cy="6857143"/>
            <a:chOff x="0" y="428"/>
            <a:chExt cx="12192000" cy="685714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8"/>
              <a:ext cx="12192000" cy="685714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746" y="1231920"/>
              <a:ext cx="7873254" cy="5618543"/>
            </a:xfrm>
            <a:prstGeom prst="rect">
              <a:avLst/>
            </a:prstGeom>
          </p:spPr>
        </p:pic>
        <p:sp>
          <p:nvSpPr>
            <p:cNvPr id="10" name="直角三角形 9"/>
            <p:cNvSpPr/>
            <p:nvPr/>
          </p:nvSpPr>
          <p:spPr>
            <a:xfrm>
              <a:off x="297973" y="1902468"/>
              <a:ext cx="724850" cy="504469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>
              <a:spLocks noChangeAspect="1"/>
            </p:cNvSpPr>
            <p:nvPr/>
          </p:nvSpPr>
          <p:spPr>
            <a:xfrm flipH="1">
              <a:off x="5736633" y="1188402"/>
              <a:ext cx="718733" cy="659081"/>
            </a:xfrm>
            <a:custGeom>
              <a:avLst/>
              <a:gdLst>
                <a:gd name="connsiteX0" fmla="*/ 54147 w 1243919"/>
                <a:gd name="connsiteY0" fmla="*/ 1032389 h 1140679"/>
                <a:gd name="connsiteX1" fmla="*/ 54145 w 1243919"/>
                <a:gd name="connsiteY1" fmla="*/ 1032389 h 1140679"/>
                <a:gd name="connsiteX2" fmla="*/ 0 w 1243919"/>
                <a:gd name="connsiteY2" fmla="*/ 1086534 h 1140679"/>
                <a:gd name="connsiteX3" fmla="*/ 54145 w 1243919"/>
                <a:gd name="connsiteY3" fmla="*/ 1140679 h 1140679"/>
                <a:gd name="connsiteX4" fmla="*/ 54147 w 1243919"/>
                <a:gd name="connsiteY4" fmla="*/ 1140679 h 1140679"/>
                <a:gd name="connsiteX5" fmla="*/ 108292 w 1243919"/>
                <a:gd name="connsiteY5" fmla="*/ 1086534 h 1140679"/>
                <a:gd name="connsiteX6" fmla="*/ 54147 w 1243919"/>
                <a:gd name="connsiteY6" fmla="*/ 1032389 h 1140679"/>
                <a:gd name="connsiteX7" fmla="*/ 432690 w 1243919"/>
                <a:gd name="connsiteY7" fmla="*/ 1032389 h 1140679"/>
                <a:gd name="connsiteX8" fmla="*/ 432688 w 1243919"/>
                <a:gd name="connsiteY8" fmla="*/ 1032389 h 1140679"/>
                <a:gd name="connsiteX9" fmla="*/ 378543 w 1243919"/>
                <a:gd name="connsiteY9" fmla="*/ 1086534 h 1140679"/>
                <a:gd name="connsiteX10" fmla="*/ 432688 w 1243919"/>
                <a:gd name="connsiteY10" fmla="*/ 1140679 h 1140679"/>
                <a:gd name="connsiteX11" fmla="*/ 432690 w 1243919"/>
                <a:gd name="connsiteY11" fmla="*/ 1140679 h 1140679"/>
                <a:gd name="connsiteX12" fmla="*/ 486835 w 1243919"/>
                <a:gd name="connsiteY12" fmla="*/ 1086534 h 1140679"/>
                <a:gd name="connsiteX13" fmla="*/ 432690 w 1243919"/>
                <a:gd name="connsiteY13" fmla="*/ 1032389 h 1140679"/>
                <a:gd name="connsiteX14" fmla="*/ 811232 w 1243919"/>
                <a:gd name="connsiteY14" fmla="*/ 1032389 h 1140679"/>
                <a:gd name="connsiteX15" fmla="*/ 811230 w 1243919"/>
                <a:gd name="connsiteY15" fmla="*/ 1032389 h 1140679"/>
                <a:gd name="connsiteX16" fmla="*/ 757085 w 1243919"/>
                <a:gd name="connsiteY16" fmla="*/ 1086534 h 1140679"/>
                <a:gd name="connsiteX17" fmla="*/ 811230 w 1243919"/>
                <a:gd name="connsiteY17" fmla="*/ 1140679 h 1140679"/>
                <a:gd name="connsiteX18" fmla="*/ 811232 w 1243919"/>
                <a:gd name="connsiteY18" fmla="*/ 1140679 h 1140679"/>
                <a:gd name="connsiteX19" fmla="*/ 865377 w 1243919"/>
                <a:gd name="connsiteY19" fmla="*/ 1086534 h 1140679"/>
                <a:gd name="connsiteX20" fmla="*/ 811232 w 1243919"/>
                <a:gd name="connsiteY20" fmla="*/ 1032389 h 1140679"/>
                <a:gd name="connsiteX21" fmla="*/ 1189774 w 1243919"/>
                <a:gd name="connsiteY21" fmla="*/ 1032389 h 1140679"/>
                <a:gd name="connsiteX22" fmla="*/ 1189772 w 1243919"/>
                <a:gd name="connsiteY22" fmla="*/ 1032389 h 1140679"/>
                <a:gd name="connsiteX23" fmla="*/ 1135627 w 1243919"/>
                <a:gd name="connsiteY23" fmla="*/ 1086534 h 1140679"/>
                <a:gd name="connsiteX24" fmla="*/ 1189772 w 1243919"/>
                <a:gd name="connsiteY24" fmla="*/ 1140679 h 1140679"/>
                <a:gd name="connsiteX25" fmla="*/ 1189774 w 1243919"/>
                <a:gd name="connsiteY25" fmla="*/ 1140679 h 1140679"/>
                <a:gd name="connsiteX26" fmla="*/ 1243919 w 1243919"/>
                <a:gd name="connsiteY26" fmla="*/ 1086534 h 1140679"/>
                <a:gd name="connsiteX27" fmla="*/ 1189774 w 1243919"/>
                <a:gd name="connsiteY27" fmla="*/ 1032389 h 1140679"/>
                <a:gd name="connsiteX28" fmla="*/ 54147 w 1243919"/>
                <a:gd name="connsiteY28" fmla="*/ 688260 h 1140679"/>
                <a:gd name="connsiteX29" fmla="*/ 54145 w 1243919"/>
                <a:gd name="connsiteY29" fmla="*/ 688260 h 1140679"/>
                <a:gd name="connsiteX30" fmla="*/ 0 w 1243919"/>
                <a:gd name="connsiteY30" fmla="*/ 742405 h 1140679"/>
                <a:gd name="connsiteX31" fmla="*/ 54145 w 1243919"/>
                <a:gd name="connsiteY31" fmla="*/ 796550 h 1140679"/>
                <a:gd name="connsiteX32" fmla="*/ 54147 w 1243919"/>
                <a:gd name="connsiteY32" fmla="*/ 796550 h 1140679"/>
                <a:gd name="connsiteX33" fmla="*/ 108292 w 1243919"/>
                <a:gd name="connsiteY33" fmla="*/ 742405 h 1140679"/>
                <a:gd name="connsiteX34" fmla="*/ 54147 w 1243919"/>
                <a:gd name="connsiteY34" fmla="*/ 688260 h 1140679"/>
                <a:gd name="connsiteX35" fmla="*/ 432690 w 1243919"/>
                <a:gd name="connsiteY35" fmla="*/ 688260 h 1140679"/>
                <a:gd name="connsiteX36" fmla="*/ 432688 w 1243919"/>
                <a:gd name="connsiteY36" fmla="*/ 688260 h 1140679"/>
                <a:gd name="connsiteX37" fmla="*/ 378543 w 1243919"/>
                <a:gd name="connsiteY37" fmla="*/ 742405 h 1140679"/>
                <a:gd name="connsiteX38" fmla="*/ 432688 w 1243919"/>
                <a:gd name="connsiteY38" fmla="*/ 796550 h 1140679"/>
                <a:gd name="connsiteX39" fmla="*/ 432690 w 1243919"/>
                <a:gd name="connsiteY39" fmla="*/ 796550 h 1140679"/>
                <a:gd name="connsiteX40" fmla="*/ 486835 w 1243919"/>
                <a:gd name="connsiteY40" fmla="*/ 742405 h 1140679"/>
                <a:gd name="connsiteX41" fmla="*/ 432690 w 1243919"/>
                <a:gd name="connsiteY41" fmla="*/ 688260 h 1140679"/>
                <a:gd name="connsiteX42" fmla="*/ 811232 w 1243919"/>
                <a:gd name="connsiteY42" fmla="*/ 688260 h 1140679"/>
                <a:gd name="connsiteX43" fmla="*/ 811230 w 1243919"/>
                <a:gd name="connsiteY43" fmla="*/ 688260 h 1140679"/>
                <a:gd name="connsiteX44" fmla="*/ 757085 w 1243919"/>
                <a:gd name="connsiteY44" fmla="*/ 742405 h 1140679"/>
                <a:gd name="connsiteX45" fmla="*/ 811230 w 1243919"/>
                <a:gd name="connsiteY45" fmla="*/ 796550 h 1140679"/>
                <a:gd name="connsiteX46" fmla="*/ 811232 w 1243919"/>
                <a:gd name="connsiteY46" fmla="*/ 796550 h 1140679"/>
                <a:gd name="connsiteX47" fmla="*/ 865377 w 1243919"/>
                <a:gd name="connsiteY47" fmla="*/ 742405 h 1140679"/>
                <a:gd name="connsiteX48" fmla="*/ 811232 w 1243919"/>
                <a:gd name="connsiteY48" fmla="*/ 688260 h 1140679"/>
                <a:gd name="connsiteX49" fmla="*/ 1189774 w 1243919"/>
                <a:gd name="connsiteY49" fmla="*/ 688260 h 1140679"/>
                <a:gd name="connsiteX50" fmla="*/ 1189772 w 1243919"/>
                <a:gd name="connsiteY50" fmla="*/ 688260 h 1140679"/>
                <a:gd name="connsiteX51" fmla="*/ 1135627 w 1243919"/>
                <a:gd name="connsiteY51" fmla="*/ 742405 h 1140679"/>
                <a:gd name="connsiteX52" fmla="*/ 1189772 w 1243919"/>
                <a:gd name="connsiteY52" fmla="*/ 796550 h 1140679"/>
                <a:gd name="connsiteX53" fmla="*/ 1189774 w 1243919"/>
                <a:gd name="connsiteY53" fmla="*/ 796550 h 1140679"/>
                <a:gd name="connsiteX54" fmla="*/ 1243919 w 1243919"/>
                <a:gd name="connsiteY54" fmla="*/ 742405 h 1140679"/>
                <a:gd name="connsiteX55" fmla="*/ 1189774 w 1243919"/>
                <a:gd name="connsiteY55" fmla="*/ 688260 h 1140679"/>
                <a:gd name="connsiteX56" fmla="*/ 54147 w 1243919"/>
                <a:gd name="connsiteY56" fmla="*/ 344130 h 1140679"/>
                <a:gd name="connsiteX57" fmla="*/ 54145 w 1243919"/>
                <a:gd name="connsiteY57" fmla="*/ 344130 h 1140679"/>
                <a:gd name="connsiteX58" fmla="*/ 0 w 1243919"/>
                <a:gd name="connsiteY58" fmla="*/ 398275 h 1140679"/>
                <a:gd name="connsiteX59" fmla="*/ 54145 w 1243919"/>
                <a:gd name="connsiteY59" fmla="*/ 452420 h 1140679"/>
                <a:gd name="connsiteX60" fmla="*/ 54147 w 1243919"/>
                <a:gd name="connsiteY60" fmla="*/ 452420 h 1140679"/>
                <a:gd name="connsiteX61" fmla="*/ 108292 w 1243919"/>
                <a:gd name="connsiteY61" fmla="*/ 398275 h 1140679"/>
                <a:gd name="connsiteX62" fmla="*/ 54147 w 1243919"/>
                <a:gd name="connsiteY62" fmla="*/ 344130 h 1140679"/>
                <a:gd name="connsiteX63" fmla="*/ 432690 w 1243919"/>
                <a:gd name="connsiteY63" fmla="*/ 344130 h 1140679"/>
                <a:gd name="connsiteX64" fmla="*/ 432688 w 1243919"/>
                <a:gd name="connsiteY64" fmla="*/ 344130 h 1140679"/>
                <a:gd name="connsiteX65" fmla="*/ 378543 w 1243919"/>
                <a:gd name="connsiteY65" fmla="*/ 398275 h 1140679"/>
                <a:gd name="connsiteX66" fmla="*/ 432688 w 1243919"/>
                <a:gd name="connsiteY66" fmla="*/ 452420 h 1140679"/>
                <a:gd name="connsiteX67" fmla="*/ 432690 w 1243919"/>
                <a:gd name="connsiteY67" fmla="*/ 452420 h 1140679"/>
                <a:gd name="connsiteX68" fmla="*/ 486835 w 1243919"/>
                <a:gd name="connsiteY68" fmla="*/ 398275 h 1140679"/>
                <a:gd name="connsiteX69" fmla="*/ 432690 w 1243919"/>
                <a:gd name="connsiteY69" fmla="*/ 344130 h 1140679"/>
                <a:gd name="connsiteX70" fmla="*/ 811232 w 1243919"/>
                <a:gd name="connsiteY70" fmla="*/ 344130 h 1140679"/>
                <a:gd name="connsiteX71" fmla="*/ 811230 w 1243919"/>
                <a:gd name="connsiteY71" fmla="*/ 344130 h 1140679"/>
                <a:gd name="connsiteX72" fmla="*/ 757085 w 1243919"/>
                <a:gd name="connsiteY72" fmla="*/ 398275 h 1140679"/>
                <a:gd name="connsiteX73" fmla="*/ 811230 w 1243919"/>
                <a:gd name="connsiteY73" fmla="*/ 452420 h 1140679"/>
                <a:gd name="connsiteX74" fmla="*/ 811232 w 1243919"/>
                <a:gd name="connsiteY74" fmla="*/ 452420 h 1140679"/>
                <a:gd name="connsiteX75" fmla="*/ 865377 w 1243919"/>
                <a:gd name="connsiteY75" fmla="*/ 398275 h 1140679"/>
                <a:gd name="connsiteX76" fmla="*/ 811232 w 1243919"/>
                <a:gd name="connsiteY76" fmla="*/ 344130 h 1140679"/>
                <a:gd name="connsiteX77" fmla="*/ 1189774 w 1243919"/>
                <a:gd name="connsiteY77" fmla="*/ 344130 h 1140679"/>
                <a:gd name="connsiteX78" fmla="*/ 1189772 w 1243919"/>
                <a:gd name="connsiteY78" fmla="*/ 344130 h 1140679"/>
                <a:gd name="connsiteX79" fmla="*/ 1135627 w 1243919"/>
                <a:gd name="connsiteY79" fmla="*/ 398275 h 1140679"/>
                <a:gd name="connsiteX80" fmla="*/ 1189772 w 1243919"/>
                <a:gd name="connsiteY80" fmla="*/ 452420 h 1140679"/>
                <a:gd name="connsiteX81" fmla="*/ 1189774 w 1243919"/>
                <a:gd name="connsiteY81" fmla="*/ 452420 h 1140679"/>
                <a:gd name="connsiteX82" fmla="*/ 1243919 w 1243919"/>
                <a:gd name="connsiteY82" fmla="*/ 398275 h 1140679"/>
                <a:gd name="connsiteX83" fmla="*/ 1189774 w 1243919"/>
                <a:gd name="connsiteY83" fmla="*/ 344130 h 1140679"/>
                <a:gd name="connsiteX84" fmla="*/ 54147 w 1243919"/>
                <a:gd name="connsiteY84" fmla="*/ 0 h 1140679"/>
                <a:gd name="connsiteX85" fmla="*/ 54145 w 1243919"/>
                <a:gd name="connsiteY85" fmla="*/ 0 h 1140679"/>
                <a:gd name="connsiteX86" fmla="*/ 0 w 1243919"/>
                <a:gd name="connsiteY86" fmla="*/ 54145 h 1140679"/>
                <a:gd name="connsiteX87" fmla="*/ 54145 w 1243919"/>
                <a:gd name="connsiteY87" fmla="*/ 108290 h 1140679"/>
                <a:gd name="connsiteX88" fmla="*/ 54147 w 1243919"/>
                <a:gd name="connsiteY88" fmla="*/ 108290 h 1140679"/>
                <a:gd name="connsiteX89" fmla="*/ 108292 w 1243919"/>
                <a:gd name="connsiteY89" fmla="*/ 54145 h 1140679"/>
                <a:gd name="connsiteX90" fmla="*/ 54147 w 1243919"/>
                <a:gd name="connsiteY90" fmla="*/ 0 h 1140679"/>
                <a:gd name="connsiteX91" fmla="*/ 432690 w 1243919"/>
                <a:gd name="connsiteY91" fmla="*/ 0 h 1140679"/>
                <a:gd name="connsiteX92" fmla="*/ 432688 w 1243919"/>
                <a:gd name="connsiteY92" fmla="*/ 0 h 1140679"/>
                <a:gd name="connsiteX93" fmla="*/ 378543 w 1243919"/>
                <a:gd name="connsiteY93" fmla="*/ 54145 h 1140679"/>
                <a:gd name="connsiteX94" fmla="*/ 432688 w 1243919"/>
                <a:gd name="connsiteY94" fmla="*/ 108290 h 1140679"/>
                <a:gd name="connsiteX95" fmla="*/ 432690 w 1243919"/>
                <a:gd name="connsiteY95" fmla="*/ 108290 h 1140679"/>
                <a:gd name="connsiteX96" fmla="*/ 486835 w 1243919"/>
                <a:gd name="connsiteY96" fmla="*/ 54145 h 1140679"/>
                <a:gd name="connsiteX97" fmla="*/ 432690 w 1243919"/>
                <a:gd name="connsiteY97" fmla="*/ 0 h 1140679"/>
                <a:gd name="connsiteX98" fmla="*/ 811232 w 1243919"/>
                <a:gd name="connsiteY98" fmla="*/ 0 h 1140679"/>
                <a:gd name="connsiteX99" fmla="*/ 811230 w 1243919"/>
                <a:gd name="connsiteY99" fmla="*/ 0 h 1140679"/>
                <a:gd name="connsiteX100" fmla="*/ 757085 w 1243919"/>
                <a:gd name="connsiteY100" fmla="*/ 54145 h 1140679"/>
                <a:gd name="connsiteX101" fmla="*/ 811230 w 1243919"/>
                <a:gd name="connsiteY101" fmla="*/ 108290 h 1140679"/>
                <a:gd name="connsiteX102" fmla="*/ 811232 w 1243919"/>
                <a:gd name="connsiteY102" fmla="*/ 108290 h 1140679"/>
                <a:gd name="connsiteX103" fmla="*/ 865377 w 1243919"/>
                <a:gd name="connsiteY103" fmla="*/ 54145 h 1140679"/>
                <a:gd name="connsiteX104" fmla="*/ 811232 w 1243919"/>
                <a:gd name="connsiteY104" fmla="*/ 0 h 1140679"/>
                <a:gd name="connsiteX105" fmla="*/ 1189774 w 1243919"/>
                <a:gd name="connsiteY105" fmla="*/ 0 h 1140679"/>
                <a:gd name="connsiteX106" fmla="*/ 1189772 w 1243919"/>
                <a:gd name="connsiteY106" fmla="*/ 0 h 1140679"/>
                <a:gd name="connsiteX107" fmla="*/ 1135627 w 1243919"/>
                <a:gd name="connsiteY107" fmla="*/ 54145 h 1140679"/>
                <a:gd name="connsiteX108" fmla="*/ 1189772 w 1243919"/>
                <a:gd name="connsiteY108" fmla="*/ 108290 h 1140679"/>
                <a:gd name="connsiteX109" fmla="*/ 1189774 w 1243919"/>
                <a:gd name="connsiteY109" fmla="*/ 108290 h 1140679"/>
                <a:gd name="connsiteX110" fmla="*/ 1243919 w 1243919"/>
                <a:gd name="connsiteY110" fmla="*/ 54145 h 1140679"/>
                <a:gd name="connsiteX111" fmla="*/ 1189774 w 1243919"/>
                <a:gd name="connsiteY111" fmla="*/ 0 h 1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43919" h="1140679">
                  <a:moveTo>
                    <a:pt x="54147" y="1032389"/>
                  </a:moveTo>
                  <a:lnTo>
                    <a:pt x="54145" y="1032389"/>
                  </a:lnTo>
                  <a:cubicBezTo>
                    <a:pt x="24242" y="1032389"/>
                    <a:pt x="0" y="1056631"/>
                    <a:pt x="0" y="1086534"/>
                  </a:cubicBezTo>
                  <a:cubicBezTo>
                    <a:pt x="0" y="1116437"/>
                    <a:pt x="24242" y="1140679"/>
                    <a:pt x="54145" y="1140679"/>
                  </a:cubicBezTo>
                  <a:lnTo>
                    <a:pt x="54147" y="1140679"/>
                  </a:lnTo>
                  <a:cubicBezTo>
                    <a:pt x="84050" y="1140679"/>
                    <a:pt x="108292" y="1116437"/>
                    <a:pt x="108292" y="1086534"/>
                  </a:cubicBezTo>
                  <a:cubicBezTo>
                    <a:pt x="108292" y="1056631"/>
                    <a:pt x="84050" y="1032389"/>
                    <a:pt x="54147" y="1032389"/>
                  </a:cubicBezTo>
                  <a:close/>
                  <a:moveTo>
                    <a:pt x="432690" y="1032389"/>
                  </a:moveTo>
                  <a:lnTo>
                    <a:pt x="432688" y="1032389"/>
                  </a:lnTo>
                  <a:cubicBezTo>
                    <a:pt x="402785" y="1032389"/>
                    <a:pt x="378543" y="1056631"/>
                    <a:pt x="378543" y="1086534"/>
                  </a:cubicBezTo>
                  <a:cubicBezTo>
                    <a:pt x="378543" y="1116437"/>
                    <a:pt x="402785" y="1140679"/>
                    <a:pt x="432688" y="1140679"/>
                  </a:cubicBezTo>
                  <a:lnTo>
                    <a:pt x="432690" y="1140679"/>
                  </a:lnTo>
                  <a:cubicBezTo>
                    <a:pt x="462593" y="1140679"/>
                    <a:pt x="486835" y="1116437"/>
                    <a:pt x="486835" y="1086534"/>
                  </a:cubicBezTo>
                  <a:cubicBezTo>
                    <a:pt x="486835" y="1056631"/>
                    <a:pt x="462593" y="1032389"/>
                    <a:pt x="432690" y="1032389"/>
                  </a:cubicBezTo>
                  <a:close/>
                  <a:moveTo>
                    <a:pt x="811232" y="1032389"/>
                  </a:moveTo>
                  <a:lnTo>
                    <a:pt x="811230" y="1032389"/>
                  </a:lnTo>
                  <a:cubicBezTo>
                    <a:pt x="781327" y="1032389"/>
                    <a:pt x="757085" y="1056631"/>
                    <a:pt x="757085" y="1086534"/>
                  </a:cubicBezTo>
                  <a:cubicBezTo>
                    <a:pt x="757085" y="1116437"/>
                    <a:pt x="781327" y="1140679"/>
                    <a:pt x="811230" y="1140679"/>
                  </a:cubicBezTo>
                  <a:lnTo>
                    <a:pt x="811232" y="1140679"/>
                  </a:lnTo>
                  <a:cubicBezTo>
                    <a:pt x="841135" y="1140679"/>
                    <a:pt x="865377" y="1116437"/>
                    <a:pt x="865377" y="1086534"/>
                  </a:cubicBezTo>
                  <a:cubicBezTo>
                    <a:pt x="865377" y="1056631"/>
                    <a:pt x="841135" y="1032389"/>
                    <a:pt x="811232" y="1032389"/>
                  </a:cubicBezTo>
                  <a:close/>
                  <a:moveTo>
                    <a:pt x="1189774" y="1032389"/>
                  </a:moveTo>
                  <a:lnTo>
                    <a:pt x="1189772" y="1032389"/>
                  </a:lnTo>
                  <a:cubicBezTo>
                    <a:pt x="1159869" y="1032389"/>
                    <a:pt x="1135627" y="1056631"/>
                    <a:pt x="1135627" y="1086534"/>
                  </a:cubicBezTo>
                  <a:cubicBezTo>
                    <a:pt x="1135627" y="1116437"/>
                    <a:pt x="1159869" y="1140679"/>
                    <a:pt x="1189772" y="1140679"/>
                  </a:cubicBezTo>
                  <a:lnTo>
                    <a:pt x="1189774" y="1140679"/>
                  </a:lnTo>
                  <a:cubicBezTo>
                    <a:pt x="1219677" y="1140679"/>
                    <a:pt x="1243919" y="1116437"/>
                    <a:pt x="1243919" y="1086534"/>
                  </a:cubicBezTo>
                  <a:cubicBezTo>
                    <a:pt x="1243919" y="1056631"/>
                    <a:pt x="1219677" y="1032389"/>
                    <a:pt x="1189774" y="1032389"/>
                  </a:cubicBezTo>
                  <a:close/>
                  <a:moveTo>
                    <a:pt x="54147" y="688260"/>
                  </a:moveTo>
                  <a:lnTo>
                    <a:pt x="54145" y="688260"/>
                  </a:lnTo>
                  <a:cubicBezTo>
                    <a:pt x="24242" y="688260"/>
                    <a:pt x="0" y="712502"/>
                    <a:pt x="0" y="742405"/>
                  </a:cubicBezTo>
                  <a:cubicBezTo>
                    <a:pt x="0" y="772308"/>
                    <a:pt x="24242" y="796550"/>
                    <a:pt x="54145" y="796550"/>
                  </a:cubicBezTo>
                  <a:lnTo>
                    <a:pt x="54147" y="796550"/>
                  </a:lnTo>
                  <a:cubicBezTo>
                    <a:pt x="84050" y="796550"/>
                    <a:pt x="108292" y="772308"/>
                    <a:pt x="108292" y="742405"/>
                  </a:cubicBezTo>
                  <a:cubicBezTo>
                    <a:pt x="108292" y="712502"/>
                    <a:pt x="84050" y="688260"/>
                    <a:pt x="54147" y="688260"/>
                  </a:cubicBezTo>
                  <a:close/>
                  <a:moveTo>
                    <a:pt x="432690" y="688260"/>
                  </a:moveTo>
                  <a:lnTo>
                    <a:pt x="432688" y="688260"/>
                  </a:lnTo>
                  <a:cubicBezTo>
                    <a:pt x="402785" y="688260"/>
                    <a:pt x="378543" y="712502"/>
                    <a:pt x="378543" y="742405"/>
                  </a:cubicBezTo>
                  <a:cubicBezTo>
                    <a:pt x="378543" y="772308"/>
                    <a:pt x="402785" y="796550"/>
                    <a:pt x="432688" y="796550"/>
                  </a:cubicBezTo>
                  <a:lnTo>
                    <a:pt x="432690" y="796550"/>
                  </a:lnTo>
                  <a:cubicBezTo>
                    <a:pt x="462593" y="796550"/>
                    <a:pt x="486835" y="772308"/>
                    <a:pt x="486835" y="742405"/>
                  </a:cubicBezTo>
                  <a:cubicBezTo>
                    <a:pt x="486835" y="712502"/>
                    <a:pt x="462593" y="688260"/>
                    <a:pt x="432690" y="688260"/>
                  </a:cubicBezTo>
                  <a:close/>
                  <a:moveTo>
                    <a:pt x="811232" y="688260"/>
                  </a:moveTo>
                  <a:lnTo>
                    <a:pt x="811230" y="688260"/>
                  </a:lnTo>
                  <a:cubicBezTo>
                    <a:pt x="781327" y="688260"/>
                    <a:pt x="757085" y="712502"/>
                    <a:pt x="757085" y="742405"/>
                  </a:cubicBezTo>
                  <a:cubicBezTo>
                    <a:pt x="757085" y="772308"/>
                    <a:pt x="781327" y="796550"/>
                    <a:pt x="811230" y="796550"/>
                  </a:cubicBezTo>
                  <a:lnTo>
                    <a:pt x="811232" y="796550"/>
                  </a:lnTo>
                  <a:cubicBezTo>
                    <a:pt x="841135" y="796550"/>
                    <a:pt x="865377" y="772308"/>
                    <a:pt x="865377" y="742405"/>
                  </a:cubicBezTo>
                  <a:cubicBezTo>
                    <a:pt x="865377" y="712502"/>
                    <a:pt x="841135" y="688260"/>
                    <a:pt x="811232" y="688260"/>
                  </a:cubicBezTo>
                  <a:close/>
                  <a:moveTo>
                    <a:pt x="1189774" y="688260"/>
                  </a:moveTo>
                  <a:lnTo>
                    <a:pt x="1189772" y="688260"/>
                  </a:lnTo>
                  <a:cubicBezTo>
                    <a:pt x="1159869" y="688260"/>
                    <a:pt x="1135627" y="712502"/>
                    <a:pt x="1135627" y="742405"/>
                  </a:cubicBezTo>
                  <a:cubicBezTo>
                    <a:pt x="1135627" y="772308"/>
                    <a:pt x="1159869" y="796550"/>
                    <a:pt x="1189772" y="796550"/>
                  </a:cubicBezTo>
                  <a:lnTo>
                    <a:pt x="1189774" y="796550"/>
                  </a:lnTo>
                  <a:cubicBezTo>
                    <a:pt x="1219677" y="796550"/>
                    <a:pt x="1243919" y="772308"/>
                    <a:pt x="1243919" y="742405"/>
                  </a:cubicBezTo>
                  <a:cubicBezTo>
                    <a:pt x="1243919" y="712502"/>
                    <a:pt x="1219677" y="688260"/>
                    <a:pt x="1189774" y="688260"/>
                  </a:cubicBezTo>
                  <a:close/>
                  <a:moveTo>
                    <a:pt x="54147" y="344130"/>
                  </a:moveTo>
                  <a:lnTo>
                    <a:pt x="54145" y="344130"/>
                  </a:lnTo>
                  <a:cubicBezTo>
                    <a:pt x="24242" y="344130"/>
                    <a:pt x="0" y="368372"/>
                    <a:pt x="0" y="398275"/>
                  </a:cubicBezTo>
                  <a:cubicBezTo>
                    <a:pt x="0" y="428178"/>
                    <a:pt x="24242" y="452420"/>
                    <a:pt x="54145" y="452420"/>
                  </a:cubicBezTo>
                  <a:lnTo>
                    <a:pt x="54147" y="452420"/>
                  </a:lnTo>
                  <a:cubicBezTo>
                    <a:pt x="84050" y="452420"/>
                    <a:pt x="108292" y="428178"/>
                    <a:pt x="108292" y="398275"/>
                  </a:cubicBezTo>
                  <a:cubicBezTo>
                    <a:pt x="108292" y="368372"/>
                    <a:pt x="84050" y="344130"/>
                    <a:pt x="54147" y="344130"/>
                  </a:cubicBezTo>
                  <a:close/>
                  <a:moveTo>
                    <a:pt x="432690" y="344130"/>
                  </a:moveTo>
                  <a:lnTo>
                    <a:pt x="432688" y="344130"/>
                  </a:lnTo>
                  <a:cubicBezTo>
                    <a:pt x="402785" y="344130"/>
                    <a:pt x="378543" y="368372"/>
                    <a:pt x="378543" y="398275"/>
                  </a:cubicBezTo>
                  <a:cubicBezTo>
                    <a:pt x="378543" y="428178"/>
                    <a:pt x="402785" y="452420"/>
                    <a:pt x="432688" y="452420"/>
                  </a:cubicBezTo>
                  <a:lnTo>
                    <a:pt x="432690" y="452420"/>
                  </a:lnTo>
                  <a:cubicBezTo>
                    <a:pt x="462593" y="452420"/>
                    <a:pt x="486835" y="428178"/>
                    <a:pt x="486835" y="398275"/>
                  </a:cubicBezTo>
                  <a:cubicBezTo>
                    <a:pt x="486835" y="368372"/>
                    <a:pt x="462593" y="344130"/>
                    <a:pt x="432690" y="344130"/>
                  </a:cubicBezTo>
                  <a:close/>
                  <a:moveTo>
                    <a:pt x="811232" y="344130"/>
                  </a:moveTo>
                  <a:lnTo>
                    <a:pt x="811230" y="344130"/>
                  </a:lnTo>
                  <a:cubicBezTo>
                    <a:pt x="781327" y="344130"/>
                    <a:pt x="757085" y="368372"/>
                    <a:pt x="757085" y="398275"/>
                  </a:cubicBezTo>
                  <a:cubicBezTo>
                    <a:pt x="757085" y="428178"/>
                    <a:pt x="781327" y="452420"/>
                    <a:pt x="811230" y="452420"/>
                  </a:cubicBezTo>
                  <a:lnTo>
                    <a:pt x="811232" y="452420"/>
                  </a:lnTo>
                  <a:cubicBezTo>
                    <a:pt x="841135" y="452420"/>
                    <a:pt x="865377" y="428178"/>
                    <a:pt x="865377" y="398275"/>
                  </a:cubicBezTo>
                  <a:cubicBezTo>
                    <a:pt x="865377" y="368372"/>
                    <a:pt x="841135" y="344130"/>
                    <a:pt x="811232" y="344130"/>
                  </a:cubicBezTo>
                  <a:close/>
                  <a:moveTo>
                    <a:pt x="1189774" y="344130"/>
                  </a:moveTo>
                  <a:lnTo>
                    <a:pt x="1189772" y="344130"/>
                  </a:lnTo>
                  <a:cubicBezTo>
                    <a:pt x="1159869" y="344130"/>
                    <a:pt x="1135627" y="368372"/>
                    <a:pt x="1135627" y="398275"/>
                  </a:cubicBezTo>
                  <a:cubicBezTo>
                    <a:pt x="1135627" y="428178"/>
                    <a:pt x="1159869" y="452420"/>
                    <a:pt x="1189772" y="452420"/>
                  </a:cubicBezTo>
                  <a:lnTo>
                    <a:pt x="1189774" y="452420"/>
                  </a:lnTo>
                  <a:cubicBezTo>
                    <a:pt x="1219677" y="452420"/>
                    <a:pt x="1243919" y="428178"/>
                    <a:pt x="1243919" y="398275"/>
                  </a:cubicBezTo>
                  <a:cubicBezTo>
                    <a:pt x="1243919" y="368372"/>
                    <a:pt x="1219677" y="344130"/>
                    <a:pt x="1189774" y="344130"/>
                  </a:cubicBezTo>
                  <a:close/>
                  <a:moveTo>
                    <a:pt x="54147" y="0"/>
                  </a:moveTo>
                  <a:lnTo>
                    <a:pt x="54145" y="0"/>
                  </a:lnTo>
                  <a:cubicBezTo>
                    <a:pt x="24242" y="0"/>
                    <a:pt x="0" y="24242"/>
                    <a:pt x="0" y="54145"/>
                  </a:cubicBezTo>
                  <a:cubicBezTo>
                    <a:pt x="0" y="84048"/>
                    <a:pt x="24242" y="108290"/>
                    <a:pt x="54145" y="108290"/>
                  </a:cubicBezTo>
                  <a:lnTo>
                    <a:pt x="54147" y="108290"/>
                  </a:lnTo>
                  <a:cubicBezTo>
                    <a:pt x="84050" y="108290"/>
                    <a:pt x="108292" y="84048"/>
                    <a:pt x="108292" y="54145"/>
                  </a:cubicBezTo>
                  <a:cubicBezTo>
                    <a:pt x="108292" y="24242"/>
                    <a:pt x="84050" y="0"/>
                    <a:pt x="54147" y="0"/>
                  </a:cubicBezTo>
                  <a:close/>
                  <a:moveTo>
                    <a:pt x="432690" y="0"/>
                  </a:moveTo>
                  <a:lnTo>
                    <a:pt x="432688" y="0"/>
                  </a:lnTo>
                  <a:cubicBezTo>
                    <a:pt x="402785" y="0"/>
                    <a:pt x="378543" y="24242"/>
                    <a:pt x="378543" y="54145"/>
                  </a:cubicBezTo>
                  <a:cubicBezTo>
                    <a:pt x="378543" y="84048"/>
                    <a:pt x="402785" y="108290"/>
                    <a:pt x="432688" y="108290"/>
                  </a:cubicBezTo>
                  <a:lnTo>
                    <a:pt x="432690" y="108290"/>
                  </a:lnTo>
                  <a:cubicBezTo>
                    <a:pt x="462593" y="108290"/>
                    <a:pt x="486835" y="84048"/>
                    <a:pt x="486835" y="54145"/>
                  </a:cubicBezTo>
                  <a:cubicBezTo>
                    <a:pt x="486835" y="24242"/>
                    <a:pt x="462593" y="0"/>
                    <a:pt x="432690" y="0"/>
                  </a:cubicBezTo>
                  <a:close/>
                  <a:moveTo>
                    <a:pt x="811232" y="0"/>
                  </a:moveTo>
                  <a:lnTo>
                    <a:pt x="811230" y="0"/>
                  </a:lnTo>
                  <a:cubicBezTo>
                    <a:pt x="781327" y="0"/>
                    <a:pt x="757085" y="24242"/>
                    <a:pt x="757085" y="54145"/>
                  </a:cubicBezTo>
                  <a:cubicBezTo>
                    <a:pt x="757085" y="84048"/>
                    <a:pt x="781327" y="108290"/>
                    <a:pt x="811230" y="108290"/>
                  </a:cubicBezTo>
                  <a:lnTo>
                    <a:pt x="811232" y="108290"/>
                  </a:lnTo>
                  <a:cubicBezTo>
                    <a:pt x="841135" y="108290"/>
                    <a:pt x="865377" y="84048"/>
                    <a:pt x="865377" y="54145"/>
                  </a:cubicBezTo>
                  <a:cubicBezTo>
                    <a:pt x="865377" y="24242"/>
                    <a:pt x="841135" y="0"/>
                    <a:pt x="811232" y="0"/>
                  </a:cubicBezTo>
                  <a:close/>
                  <a:moveTo>
                    <a:pt x="1189774" y="0"/>
                  </a:moveTo>
                  <a:lnTo>
                    <a:pt x="1189772" y="0"/>
                  </a:lnTo>
                  <a:cubicBezTo>
                    <a:pt x="1159869" y="0"/>
                    <a:pt x="1135627" y="24242"/>
                    <a:pt x="1135627" y="54145"/>
                  </a:cubicBezTo>
                  <a:cubicBezTo>
                    <a:pt x="1135627" y="84048"/>
                    <a:pt x="1159869" y="108290"/>
                    <a:pt x="1189772" y="108290"/>
                  </a:cubicBezTo>
                  <a:lnTo>
                    <a:pt x="1189774" y="108290"/>
                  </a:lnTo>
                  <a:cubicBezTo>
                    <a:pt x="1219677" y="108290"/>
                    <a:pt x="1243919" y="84048"/>
                    <a:pt x="1243919" y="54145"/>
                  </a:cubicBezTo>
                  <a:cubicBezTo>
                    <a:pt x="1243919" y="24242"/>
                    <a:pt x="1219677" y="0"/>
                    <a:pt x="1189774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134009" y="5306446"/>
              <a:ext cx="369473" cy="369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399" y="1690548"/>
            <a:ext cx="6705601" cy="253264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lnSpc>
                <a:spcPct val="100000"/>
              </a:lnSpc>
              <a:defRPr sz="8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5580102"/>
            <a:ext cx="527050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527050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accent4">
                <a:lumMod val="90000"/>
                <a:lumOff val="10000"/>
              </a:schemeClr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2892" y="432563"/>
            <a:ext cx="11175059" cy="596137"/>
            <a:chOff x="362892" y="432563"/>
            <a:chExt cx="11175059" cy="596137"/>
          </a:xfrm>
        </p:grpSpPr>
        <p:sp>
          <p:nvSpPr>
            <p:cNvPr id="8" name="矩形: 对角圆角 7"/>
            <p:cNvSpPr/>
            <p:nvPr/>
          </p:nvSpPr>
          <p:spPr>
            <a:xfrm>
              <a:off x="362892" y="432563"/>
              <a:ext cx="7527209" cy="596137"/>
            </a:xfrm>
            <a:prstGeom prst="round2Diag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96000">
                  <a:schemeClr val="accent1"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223815" y="559177"/>
              <a:ext cx="356036" cy="356036"/>
              <a:chOff x="7944314" y="1322805"/>
              <a:chExt cx="356036" cy="35603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7944314" y="1322805"/>
                <a:ext cx="356036" cy="35603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8068839" y="1448550"/>
                <a:ext cx="121272" cy="1045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" name="直接连接符 9"/>
            <p:cNvCxnSpPr>
              <a:cxnSpLocks/>
            </p:cNvCxnSpPr>
            <p:nvPr/>
          </p:nvCxnSpPr>
          <p:spPr>
            <a:xfrm>
              <a:off x="7734300" y="1013460"/>
              <a:ext cx="3803651" cy="0"/>
            </a:xfrm>
            <a:prstGeom prst="line">
              <a:avLst/>
            </a:prstGeom>
            <a:ln w="15875">
              <a:solidFill>
                <a:schemeClr val="accent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399" y="1000899"/>
            <a:ext cx="6524171" cy="2955991"/>
          </a:xfrm>
        </p:spPr>
        <p:txBody>
          <a:bodyPr/>
          <a:lstStyle/>
          <a:p>
            <a:r>
              <a:rPr lang="zh-CN" altLang="en-US" dirty="0"/>
              <a:t>机械设计</a:t>
            </a:r>
            <a:br>
              <a:rPr lang="en-US" altLang="zh-CN" dirty="0"/>
            </a:br>
            <a:r>
              <a:rPr lang="zh-CN" altLang="en-US" dirty="0"/>
              <a:t>与答辩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展示机械设计考核成果和创新能力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5505190"/>
            <a:ext cx="6695880" cy="351912"/>
          </a:xfrm>
        </p:spPr>
        <p:txBody>
          <a:bodyPr>
            <a:noAutofit/>
          </a:bodyPr>
          <a:lstStyle/>
          <a:p>
            <a:pPr lvl="0"/>
            <a:r>
              <a:rPr lang="zh-CN" altLang="en-US" sz="1800" dirty="0"/>
              <a:t>作者：谭尧瑞</a:t>
            </a:r>
            <a:r>
              <a:rPr lang="en-US" altLang="zh-CN" sz="1800" dirty="0"/>
              <a:t>(</a:t>
            </a:r>
            <a:r>
              <a:rPr lang="zh-CN" altLang="en-US" sz="1800" dirty="0"/>
              <a:t>计科</a:t>
            </a:r>
            <a:r>
              <a:rPr lang="en-US" altLang="zh-CN" sz="1800" dirty="0"/>
              <a:t>242)</a:t>
            </a:r>
            <a:endParaRPr lang="en-US" sz="18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345"/>
            <a:ext cx="6695880" cy="351912"/>
          </a:xfrm>
        </p:spPr>
        <p:txBody>
          <a:bodyPr>
            <a:noAutofit/>
          </a:bodyPr>
          <a:lstStyle/>
          <a:p>
            <a:pPr lvl="0"/>
            <a:r>
              <a:rPr lang="zh-CN" altLang="en-US" sz="1800" dirty="0"/>
              <a:t>设计人：谭尧瑞（计科</a:t>
            </a:r>
            <a:r>
              <a:rPr lang="en-US" altLang="zh-CN" sz="1800" dirty="0"/>
              <a:t>242</a:t>
            </a:r>
            <a:r>
              <a:rPr lang="zh-CN" altLang="en-US" sz="1800" dirty="0"/>
              <a:t>）</a:t>
            </a:r>
            <a:endParaRPr 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B55D3A-E4DB-6882-8036-457C8C0D5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06538" cy="730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89AE1F-18A6-5B69-71B5-3784A6D41B9F}"/>
              </a:ext>
            </a:extLst>
          </p:cNvPr>
          <p:cNvSpPr txBox="1"/>
          <p:nvPr/>
        </p:nvSpPr>
        <p:spPr>
          <a:xfrm>
            <a:off x="861930" y="2016176"/>
            <a:ext cx="104681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/>
              <a:t>当然我不止画</a:t>
            </a:r>
            <a:endParaRPr lang="en-US" altLang="zh-CN" sz="9600" dirty="0"/>
          </a:p>
          <a:p>
            <a:pPr algn="ctr"/>
            <a:r>
              <a:rPr lang="zh-CN" altLang="en-US" sz="9600" dirty="0"/>
              <a:t>了机械狗腿</a:t>
            </a:r>
          </a:p>
        </p:txBody>
      </p:sp>
    </p:spTree>
    <p:extLst>
      <p:ext uri="{BB962C8B-B14F-4D97-AF65-F5344CB8AC3E}">
        <p14:creationId xmlns:p14="http://schemas.microsoft.com/office/powerpoint/2010/main" val="8490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DAAAC6-1426-11C6-128C-452F97755460}"/>
              </a:ext>
            </a:extLst>
          </p:cNvPr>
          <p:cNvSpPr/>
          <p:nvPr/>
        </p:nvSpPr>
        <p:spPr>
          <a:xfrm>
            <a:off x="89941" y="97436"/>
            <a:ext cx="11999626" cy="664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DA4698-6D5B-770C-691B-8F2C1577F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" y="704537"/>
            <a:ext cx="5720792" cy="5568846"/>
          </a:xfrm>
          <a:prstGeom prst="rect">
            <a:avLst/>
          </a:prstGeom>
        </p:spPr>
      </p:pic>
      <p:pic>
        <p:nvPicPr>
          <p:cNvPr id="5" name="无标题视频——使用Clipchamp制作3">
            <a:hlinkClick r:id="" action="ppaction://media"/>
            <a:extLst>
              <a:ext uri="{FF2B5EF4-FFF2-40B4-BE49-F238E27FC236}">
                <a16:creationId xmlns:a16="http://schemas.microsoft.com/office/drawing/2014/main" id="{653E5EDA-1EE5-D625-B946-A48B755EB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3665" y="299803"/>
            <a:ext cx="6258394" cy="62583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4578BC-8A99-58A1-DF2B-7308CBE22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3" y="144171"/>
            <a:ext cx="2643056" cy="6424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DE1061-8701-3F66-6A27-A24779FFF74C}"/>
              </a:ext>
            </a:extLst>
          </p:cNvPr>
          <p:cNvSpPr txBox="1"/>
          <p:nvPr/>
        </p:nvSpPr>
        <p:spPr>
          <a:xfrm>
            <a:off x="5600700" y="584617"/>
            <a:ext cx="3106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我本可以只画一个图的，但我为证明自己有画机械臂和机械狗腿的能力和学习各种知识能力，学习各种项目的渴望。如今我会画机械臂和机械狗腿，</a:t>
            </a:r>
            <a:r>
              <a:rPr lang="zh-CN" altLang="en-US" b="1" dirty="0">
                <a:solidFill>
                  <a:schemeClr val="bg1"/>
                </a:solidFill>
              </a:rPr>
              <a:t>希望老师、学长、同学们以后有什么也可以找我去帮帮忙，给我学习的机会</a:t>
            </a:r>
          </a:p>
        </p:txBody>
      </p:sp>
    </p:spTree>
    <p:extLst>
      <p:ext uri="{BB962C8B-B14F-4D97-AF65-F5344CB8AC3E}">
        <p14:creationId xmlns:p14="http://schemas.microsoft.com/office/powerpoint/2010/main" val="34319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73851E3-2039-06E4-5EB9-D242D777D79C}"/>
              </a:ext>
            </a:extLst>
          </p:cNvPr>
          <p:cNvSpPr txBox="1"/>
          <p:nvPr/>
        </p:nvSpPr>
        <p:spPr>
          <a:xfrm>
            <a:off x="8037700" y="2514600"/>
            <a:ext cx="3833812" cy="389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这是我总零件和装配体的数量，零件大小和数量适合后面的打印与装配，一定程度增加了容错率，降低了事故的发生率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D18B34-71B5-A67B-C3BB-7177155B6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600200" cy="3889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E34DED-C506-1C87-8D19-0C2953F31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18" y="571500"/>
            <a:ext cx="3305175" cy="571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5C1DF7-E95F-37DB-DFA2-7836B930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596" y="557212"/>
            <a:ext cx="3048000" cy="57435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C26339-E351-B6E3-3204-A3CFCFEDC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700" y="533400"/>
            <a:ext cx="35242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5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20226" y="2349800"/>
            <a:ext cx="5198673" cy="1079200"/>
          </a:xfrm>
        </p:spPr>
        <p:txBody>
          <a:bodyPr>
            <a:normAutofit fontScale="90000"/>
          </a:bodyPr>
          <a:lstStyle/>
          <a:p>
            <a:br>
              <a:rPr lang="en-US" altLang="zh-CN" b="1" dirty="0">
                <a:solidFill>
                  <a:srgbClr val="FFFFFF"/>
                </a:solidFill>
              </a:rPr>
            </a:br>
            <a:r>
              <a:rPr lang="zh-CN" altLang="en-US" sz="5400" b="1" dirty="0">
                <a:solidFill>
                  <a:srgbClr val="FFFFFF"/>
                </a:solidFill>
              </a:rPr>
              <a:t>创新点与未来发展</a:t>
            </a:r>
            <a:endParaRPr lang="en-US" sz="5400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A214C3-B899-F7FD-D759-3AB6293F2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45004" cy="764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140BC-83E9-BF3C-3546-43201815A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9" y="149901"/>
            <a:ext cx="2734725" cy="65581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7FE0EE-57B1-9827-1E35-2EE79273F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210" y="149901"/>
            <a:ext cx="2635218" cy="65581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9C53E4-96F5-A6BC-7A46-5B83FFEFD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784" y="149901"/>
            <a:ext cx="2549947" cy="65581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F1D562-9FC7-D9F5-0CBB-83F65DD36159}"/>
              </a:ext>
            </a:extLst>
          </p:cNvPr>
          <p:cNvSpPr txBox="1"/>
          <p:nvPr/>
        </p:nvSpPr>
        <p:spPr>
          <a:xfrm>
            <a:off x="8911652" y="382249"/>
            <a:ext cx="2960558" cy="556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镂空设计，减少了材料的损耗，减轻了腿的重量，降低了能耗，为机械狗提供更长久的续航，且易于拆解和安装。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圆角设计，不割手，减少材料损耗，且使得零件更美观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956F4-22EC-73D9-B2CE-CDB0A5669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572504" cy="3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20FFD8-E590-597A-8DA2-97736FDD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16" y="388574"/>
            <a:ext cx="3806108" cy="4663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0C9791-8062-7B6E-925A-C5A631E7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463" y="479685"/>
            <a:ext cx="4179908" cy="43696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560B24-CE3C-B96B-8A26-3EBC9D11D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288" y="479685"/>
            <a:ext cx="2521353" cy="43696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E7EA3F-2BF4-A4A8-B509-02B51DF94244}"/>
              </a:ext>
            </a:extLst>
          </p:cNvPr>
          <p:cNvSpPr txBox="1"/>
          <p:nvPr/>
        </p:nvSpPr>
        <p:spPr>
          <a:xfrm>
            <a:off x="417077" y="5179102"/>
            <a:ext cx="11672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、电机内嵌以及电线的内嵌与方便拆解与组装的零件结合，增大了容错率，且使得机械臂更加美观和安全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、零件基本由圆形和长方形组成，“大开大合”，看似简易，但是注重实用主义，方便了后续的打印、安装、拆解和维护工作，以及第一点说的优势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1DB607-D732-3F94-A922-76ED386EA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60812" cy="5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3306F-298F-E97B-BAD6-685307F4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226" y="2469867"/>
            <a:ext cx="5596954" cy="1097791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不足之处和改进方向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0EFA0A-F35F-F9E3-AF41-2A7602B6D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35115" cy="8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789" y="114000"/>
            <a:ext cx="10858500" cy="900112"/>
          </a:xfrm>
        </p:spPr>
        <p:txBody>
          <a:bodyPr/>
          <a:lstStyle/>
          <a:p>
            <a:r>
              <a:rPr lang="zh-CN" altLang="en-US" dirty="0"/>
              <a:t>不足之处和改进方向</a:t>
            </a:r>
            <a:endParaRPr 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4D96AC8-036C-0FD9-1858-E05881948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9" y="1341619"/>
            <a:ext cx="2235250" cy="53065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FBEC099-87E5-FAF5-5304-0690A612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42" y="3951984"/>
            <a:ext cx="4845181" cy="25937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B7931600-5058-5D13-33A5-F5C4D17FA06D}"/>
                  </a:ext>
                </a:extLst>
              </p14:cNvPr>
              <p14:cNvContentPartPr/>
              <p14:nvPr/>
            </p14:nvContentPartPr>
            <p14:xfrm>
              <a:off x="687789" y="3604479"/>
              <a:ext cx="1276560" cy="5187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B7931600-5058-5D13-33A5-F5C4D17FA0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789" y="3568479"/>
                <a:ext cx="134820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0B47A37A-D78C-10A1-9367-D86E48F8E53D}"/>
              </a:ext>
            </a:extLst>
          </p:cNvPr>
          <p:cNvGrpSpPr/>
          <p:nvPr/>
        </p:nvGrpSpPr>
        <p:grpSpPr>
          <a:xfrm>
            <a:off x="4939295" y="4423535"/>
            <a:ext cx="811440" cy="1650600"/>
            <a:chOff x="6258429" y="2001399"/>
            <a:chExt cx="811440" cy="165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DA4CA94-FF9E-899B-B3F0-7875094EA1CB}"/>
                    </a:ext>
                  </a:extLst>
                </p14:cNvPr>
                <p14:cNvContentPartPr/>
                <p14:nvPr/>
              </p14:nvContentPartPr>
              <p14:xfrm>
                <a:off x="6451389" y="2757399"/>
                <a:ext cx="618480" cy="894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DA4CA94-FF9E-899B-B3F0-7875094EA1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15389" y="2721759"/>
                  <a:ext cx="690120" cy="9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EA153D7-DD32-0158-C90F-937F28CE3D10}"/>
                    </a:ext>
                  </a:extLst>
                </p14:cNvPr>
                <p14:cNvContentPartPr/>
                <p14:nvPr/>
              </p14:nvContentPartPr>
              <p14:xfrm>
                <a:off x="6385149" y="2001399"/>
                <a:ext cx="375840" cy="749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EA153D7-DD32-0158-C90F-937F28CE3D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49149" y="1965399"/>
                  <a:ext cx="44748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17C304A-4A20-076F-AF3E-B1BEFE790602}"/>
                    </a:ext>
                  </a:extLst>
                </p14:cNvPr>
                <p14:cNvContentPartPr/>
                <p14:nvPr/>
              </p14:nvContentPartPr>
              <p14:xfrm>
                <a:off x="6258429" y="2284719"/>
                <a:ext cx="299160" cy="2556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17C304A-4A20-076F-AF3E-B1BEFE7906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22429" y="2249079"/>
                  <a:ext cx="370800" cy="32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6F78834D-F591-5E82-95F7-5B28E7525EC5}"/>
              </a:ext>
            </a:extLst>
          </p:cNvPr>
          <p:cNvSpPr txBox="1"/>
          <p:nvPr/>
        </p:nvSpPr>
        <p:spPr>
          <a:xfrm>
            <a:off x="2756575" y="1467408"/>
            <a:ext cx="3719176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机械狗小腿的驱动连杆长出来太多了，受力有问题，若能实现连杆嵌入大腿中间的空间</a:t>
            </a:r>
            <a:r>
              <a:rPr lang="en-US" altLang="zh-CN" dirty="0"/>
              <a:t>(</a:t>
            </a:r>
            <a:r>
              <a:rPr lang="zh-CN" altLang="en-US" dirty="0"/>
              <a:t>如下图</a:t>
            </a:r>
            <a:r>
              <a:rPr lang="en-US" altLang="zh-CN" dirty="0"/>
              <a:t>)</a:t>
            </a:r>
            <a:r>
              <a:rPr lang="zh-CN" altLang="en-US" dirty="0"/>
              <a:t>，即能实现受力均匀，能耗损失的最小化，而且更加美观。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8CFBACE-E46A-72BE-E4CF-A024E4C11F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8961" y="1131931"/>
            <a:ext cx="3304209" cy="2862947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95C925F-2019-1EDF-C70F-DD965B96BCBB}"/>
              </a:ext>
            </a:extLst>
          </p:cNvPr>
          <p:cNvSpPr txBox="1"/>
          <p:nvPr/>
        </p:nvSpPr>
        <p:spPr>
          <a:xfrm>
            <a:off x="8004748" y="4500790"/>
            <a:ext cx="3890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机械臂中间设计得太短了（但是在规定范围内），若能长一点更科学与美观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E134EEC-8763-28D8-86E3-55EAD22335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315980" cy="5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20226" y="2495536"/>
            <a:ext cx="5198673" cy="107920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一路上的心路心得</a:t>
            </a:r>
            <a:endParaRPr lang="en-US" sz="4800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61867E-7CCA-733C-02C9-F7FB87A21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70420" cy="77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06E9-5B10-AFD7-0573-DE0C90F2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一路上的心路心得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82BA34-AB50-C419-C7B7-95103AD2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5" y="1161737"/>
            <a:ext cx="5982715" cy="53751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5A302F-3FC9-C047-7C98-C45CB2645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127" y="1161737"/>
            <a:ext cx="5885588" cy="47226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1D36E8-10B4-554E-CA5D-0BC80810D9FE}"/>
              </a:ext>
            </a:extLst>
          </p:cNvPr>
          <p:cNvSpPr txBox="1"/>
          <p:nvPr/>
        </p:nvSpPr>
        <p:spPr>
          <a:xfrm>
            <a:off x="6193127" y="5884343"/>
            <a:ext cx="5885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特别感谢学长学姐和老师同学最近的帮助！！！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44C9DB-FBF4-BE30-38EE-D3572122B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48525" cy="5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游戏, 玩具, 男人, 桌子&#10;&#10;描述已自动生成">
            <a:extLst>
              <a:ext uri="{FF2B5EF4-FFF2-40B4-BE49-F238E27FC236}">
                <a16:creationId xmlns:a16="http://schemas.microsoft.com/office/drawing/2014/main" id="{0DC7937A-1DD6-4673-3D57-B0ADD4A7D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8" r="4317"/>
          <a:stretch>
            <a:fillRect/>
          </a:stretch>
        </p:blipFill>
        <p:spPr>
          <a:xfrm>
            <a:off x="6723742" y="0"/>
            <a:ext cx="5468258" cy="6553650"/>
          </a:xfrm>
          <a:custGeom>
            <a:avLst/>
            <a:gdLst>
              <a:gd name="connsiteX0" fmla="*/ 0 w 5468258"/>
              <a:gd name="connsiteY0" fmla="*/ 0 h 6553650"/>
              <a:gd name="connsiteX1" fmla="*/ 5468258 w 5468258"/>
              <a:gd name="connsiteY1" fmla="*/ 0 h 6553650"/>
              <a:gd name="connsiteX2" fmla="*/ 5468258 w 5468258"/>
              <a:gd name="connsiteY2" fmla="*/ 6553650 h 6553650"/>
              <a:gd name="connsiteX3" fmla="*/ 0 w 5468258"/>
              <a:gd name="connsiteY3" fmla="*/ 6553650 h 655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58" h="6553650">
                <a:moveTo>
                  <a:pt x="0" y="0"/>
                </a:moveTo>
                <a:lnTo>
                  <a:pt x="5468258" y="0"/>
                </a:lnTo>
                <a:lnTo>
                  <a:pt x="5468258" y="6553650"/>
                </a:lnTo>
                <a:lnTo>
                  <a:pt x="0" y="6553650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3D73BC8-AAD8-86F9-4D71-A531148AFE26}"/>
              </a:ext>
            </a:extLst>
          </p:cNvPr>
          <p:cNvGrpSpPr/>
          <p:nvPr/>
        </p:nvGrpSpPr>
        <p:grpSpPr>
          <a:xfrm>
            <a:off x="719898" y="732865"/>
            <a:ext cx="7167663" cy="5968596"/>
            <a:chOff x="707372" y="1684656"/>
            <a:chExt cx="7167663" cy="596859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997FEEB-946F-B5F5-7E9F-DD0DC7D99AF0}"/>
                </a:ext>
              </a:extLst>
            </p:cNvPr>
            <p:cNvSpPr txBox="1"/>
            <p:nvPr/>
          </p:nvSpPr>
          <p:spPr>
            <a:xfrm>
              <a:off x="707372" y="3461461"/>
              <a:ext cx="2790572" cy="21182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altLang="zh-CN" sz="4800" b="1" dirty="0"/>
                <a:t>Agenda</a:t>
              </a:r>
              <a:endParaRPr lang="en-US" sz="4800" b="1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32912CE-3D6B-E0C5-272F-5660533D6806}"/>
                </a:ext>
              </a:extLst>
            </p:cNvPr>
            <p:cNvSpPr/>
            <p:nvPr/>
          </p:nvSpPr>
          <p:spPr>
            <a:xfrm>
              <a:off x="4683966" y="1684656"/>
              <a:ext cx="3191069" cy="8497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rgbClr val="FFFFFF"/>
                  </a:solidFill>
                </a:rPr>
                <a:t>项目介绍和理解与挑战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15B64D2-EA9B-0CEF-122A-DE1CE5760A84}"/>
                </a:ext>
              </a:extLst>
            </p:cNvPr>
            <p:cNvSpPr/>
            <p:nvPr/>
          </p:nvSpPr>
          <p:spPr>
            <a:xfrm>
              <a:off x="4683966" y="2699755"/>
              <a:ext cx="3191069" cy="84979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rgbClr val="FFFFFF"/>
                  </a:solidFill>
                </a:rPr>
                <a:t>方案选型与结构分析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384B937-2EED-D769-5F9D-1D1BEF7363A0}"/>
                </a:ext>
              </a:extLst>
            </p:cNvPr>
            <p:cNvSpPr/>
            <p:nvPr/>
          </p:nvSpPr>
          <p:spPr>
            <a:xfrm>
              <a:off x="4683966" y="3714854"/>
              <a:ext cx="3191069" cy="8497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rgbClr val="FFFFFF"/>
                  </a:solidFill>
                </a:rPr>
                <a:t>创新点与未来的发展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6F6F66D-5FE5-8F5A-7E51-C746FC81CCAA}"/>
                </a:ext>
              </a:extLst>
            </p:cNvPr>
            <p:cNvSpPr/>
            <p:nvPr/>
          </p:nvSpPr>
          <p:spPr>
            <a:xfrm>
              <a:off x="4683966" y="4766386"/>
              <a:ext cx="3191069" cy="84979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rgbClr val="FFFFFF"/>
                  </a:solidFill>
                </a:rPr>
                <a:t>不足之处和改进方向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3807CE1-A105-BF26-1A1F-AD302B90C1EB}"/>
                </a:ext>
              </a:extLst>
            </p:cNvPr>
            <p:cNvSpPr/>
            <p:nvPr/>
          </p:nvSpPr>
          <p:spPr>
            <a:xfrm>
              <a:off x="3396342" y="1684656"/>
              <a:ext cx="1063692" cy="8497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</a:rPr>
                <a:t>01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DF7ADAF-3716-6746-2710-D4FDA8F5C857}"/>
                </a:ext>
              </a:extLst>
            </p:cNvPr>
            <p:cNvSpPr/>
            <p:nvPr/>
          </p:nvSpPr>
          <p:spPr>
            <a:xfrm>
              <a:off x="3396342" y="2699755"/>
              <a:ext cx="1063692" cy="84979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</a:rPr>
                <a:t>02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2D97C80-E771-4200-8522-38CAFBC97A08}"/>
                </a:ext>
              </a:extLst>
            </p:cNvPr>
            <p:cNvSpPr/>
            <p:nvPr/>
          </p:nvSpPr>
          <p:spPr>
            <a:xfrm>
              <a:off x="3396342" y="3714854"/>
              <a:ext cx="1063692" cy="8497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</a:rPr>
                <a:t>03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E0695CD-0513-69D6-B9EA-31CFD69374E8}"/>
                </a:ext>
              </a:extLst>
            </p:cNvPr>
            <p:cNvSpPr/>
            <p:nvPr/>
          </p:nvSpPr>
          <p:spPr>
            <a:xfrm>
              <a:off x="3396342" y="4729951"/>
              <a:ext cx="1063692" cy="84979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</a:rPr>
                <a:t>04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EC4EFD3-93DE-F6D4-2EE5-6AC7114780C4}"/>
                </a:ext>
              </a:extLst>
            </p:cNvPr>
            <p:cNvSpPr/>
            <p:nvPr/>
          </p:nvSpPr>
          <p:spPr>
            <a:xfrm>
              <a:off x="4683966" y="5781484"/>
              <a:ext cx="3191069" cy="8497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rgbClr val="FFFFFF"/>
                  </a:solidFill>
                </a:rPr>
                <a:t>一路过来的心得体会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60C1C80-6AE4-A789-8BBB-C3FF7DF01F3B}"/>
                </a:ext>
              </a:extLst>
            </p:cNvPr>
            <p:cNvSpPr/>
            <p:nvPr/>
          </p:nvSpPr>
          <p:spPr>
            <a:xfrm>
              <a:off x="3396342" y="5781484"/>
              <a:ext cx="1063692" cy="84979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</a:rPr>
                <a:t>05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2E1C537-481D-831B-78E5-1087209AC050}"/>
                </a:ext>
              </a:extLst>
            </p:cNvPr>
            <p:cNvSpPr/>
            <p:nvPr/>
          </p:nvSpPr>
          <p:spPr>
            <a:xfrm>
              <a:off x="3396342" y="6803461"/>
              <a:ext cx="1063692" cy="84979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</a:rPr>
                <a:t>06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642A297-485A-372E-C91C-63E6CD3A0B6F}"/>
                </a:ext>
              </a:extLst>
            </p:cNvPr>
            <p:cNvSpPr/>
            <p:nvPr/>
          </p:nvSpPr>
          <p:spPr>
            <a:xfrm>
              <a:off x="4683965" y="6803460"/>
              <a:ext cx="3191069" cy="8497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rgbClr val="FFFFFF"/>
                  </a:solidFill>
                </a:rPr>
                <a:t>在实验室的未来规划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C47F0BE-B16A-32AE-6AF1-006367BF4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14874" cy="73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6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7AF26-580F-596D-9889-79DD707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226" y="2259442"/>
            <a:ext cx="5477033" cy="1169558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我在实验室的未来规划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5CFE86-77B2-8F28-E529-F449FF231E1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701FB-6BDE-692A-2143-1C59245AF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422510" cy="8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780F3-DFE0-195A-6D05-F416E459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我在实验室的未来规划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D4CD62-49B9-29D6-7752-93EA4899DA2F}"/>
              </a:ext>
            </a:extLst>
          </p:cNvPr>
          <p:cNvSpPr txBox="1"/>
          <p:nvPr/>
        </p:nvSpPr>
        <p:spPr>
          <a:xfrm>
            <a:off x="660400" y="1304144"/>
            <a:ext cx="10935325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未来的实验室生活，一定以</a:t>
            </a:r>
            <a:r>
              <a:rPr lang="en-US" altLang="zh-CN" sz="2000" dirty="0"/>
              <a:t>200%</a:t>
            </a:r>
            <a:r>
              <a:rPr lang="zh-CN" altLang="en-US" sz="2000" dirty="0"/>
              <a:t>的努力投入研究，一定做到：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营造良好的团队氛围，促进实验人员之间的交流与合作。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积极合作，有共同的目标和愿景，朝着同一个方向努力。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严格遵守实验室纪律，不迟到早退。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责任，要有承担责任的精神，出现问题时，要勇于承认和解决问题，而不是互相推诿。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dirty="0"/>
              <a:t>5</a:t>
            </a:r>
            <a:r>
              <a:rPr lang="zh-CN" altLang="en-US" sz="2000" dirty="0"/>
              <a:t>质量，任何项目要保证质量。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dirty="0"/>
              <a:t>6</a:t>
            </a:r>
            <a:r>
              <a:rPr lang="zh-CN" altLang="en-US" sz="2000" dirty="0"/>
              <a:t>注意实验室安全，防止危险的发生。</a:t>
            </a:r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7339C2-8B2C-AB93-B3A8-A550A35C7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263515" cy="5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Thank you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171BBA-5680-6943-8C26-CBCDD215D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425252" cy="832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20226" y="3084341"/>
            <a:ext cx="5198673" cy="1079200"/>
          </a:xfrm>
        </p:spPr>
        <p:txBody>
          <a:bodyPr>
            <a:noAutofit/>
          </a:bodyPr>
          <a:lstStyle/>
          <a:p>
            <a:r>
              <a:rPr lang="zh-CN" altLang="en-US" sz="4800" dirty="0"/>
              <a:t>项目介绍与设计背景</a:t>
            </a:r>
            <a:endParaRPr lang="en-US" sz="4800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320226" y="2938265"/>
            <a:ext cx="5198673" cy="16774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63D579-6A69-FE93-99FD-DF6FF06A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998694" cy="728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D2F6FE56-CD85-3B95-951C-91882FEEE833}"/>
              </a:ext>
            </a:extLst>
          </p:cNvPr>
          <p:cNvSpPr txBox="1"/>
          <p:nvPr/>
        </p:nvSpPr>
        <p:spPr>
          <a:xfrm>
            <a:off x="5285639" y="960210"/>
            <a:ext cx="5422898" cy="60852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设计任务和任务的理解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C7CEC2-4D51-A25E-EA22-BDD33335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项目介绍和理解与挑战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DC8171-F360-8A3F-D96A-ACFC1A78CD9E}"/>
              </a:ext>
            </a:extLst>
          </p:cNvPr>
          <p:cNvSpPr txBox="1"/>
          <p:nvPr/>
        </p:nvSpPr>
        <p:spPr>
          <a:xfrm>
            <a:off x="5279375" y="1515548"/>
            <a:ext cx="6239526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任务：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画出一个机械臂或机械，要求在一定的长度内，实现三个自由度，且加入自己的创新（机械臂要求要能抓住一个</a:t>
            </a:r>
            <a:r>
              <a:rPr lang="en-US" altLang="zh-CN" sz="1400" dirty="0"/>
              <a:t>24cm</a:t>
            </a:r>
            <a:r>
              <a:rPr lang="zh-CN" altLang="en-US" sz="1400" dirty="0"/>
              <a:t>的篮球）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理解</a:t>
            </a:r>
            <a:r>
              <a:rPr lang="en-US" altLang="zh-CN" sz="2000" b="1" dirty="0"/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1400" u="sng" dirty="0"/>
              <a:t>功能需求：</a:t>
            </a:r>
            <a:endParaRPr lang="en-US" altLang="zh-CN" sz="1400" u="sng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zh-CN" altLang="en-US" sz="1400" b="1" dirty="0"/>
              <a:t>运动，</a:t>
            </a:r>
            <a:r>
              <a:rPr lang="zh-CN" altLang="en-US" sz="1400" dirty="0"/>
              <a:t>有运动功能，能实现行走、奔跑、跳跃等动作，各个关节能在不同运动状态下灵活运动。</a:t>
            </a:r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zh-CN" altLang="en-US" sz="1400" b="1" dirty="0"/>
              <a:t>承载，</a:t>
            </a:r>
            <a:r>
              <a:rPr lang="zh-CN" altLang="en-US" sz="1400" dirty="0"/>
              <a:t>根据不同的条件确定狗腿的设计，以达到相应的承载能力。</a:t>
            </a:r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zh-CN" altLang="en-US" sz="1400" b="1" dirty="0"/>
              <a:t>适应性，</a:t>
            </a:r>
            <a:r>
              <a:rPr lang="zh-CN" altLang="en-US" sz="1400" dirty="0"/>
              <a:t>确保能适应不同的环境。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u="sng" dirty="0"/>
              <a:t>结构设计：</a:t>
            </a:r>
            <a:endParaRPr lang="en-US" altLang="zh-CN" sz="1400" u="sng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zh-CN" altLang="en-US" sz="1400" b="1" dirty="0"/>
              <a:t>关节</a:t>
            </a:r>
            <a:r>
              <a:rPr lang="en-US" altLang="zh-CN" sz="1400" dirty="0"/>
              <a:t>,</a:t>
            </a:r>
            <a:r>
              <a:rPr lang="zh-CN" altLang="en-US" sz="1400" dirty="0"/>
              <a:t>采用多关节结构，以实现灵活的运动。</a:t>
            </a:r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zh-CN" altLang="en-US" sz="1400" b="1" dirty="0"/>
              <a:t>材料</a:t>
            </a:r>
            <a:r>
              <a:rPr lang="zh-CN" altLang="en-US" sz="1400" dirty="0"/>
              <a:t>， 选择高强度、轻量化的材料，以减轻机械狗腿的重量，提高运动效率。材料应具有良好的耐磨性、耐腐蚀性和抗疲劳性能，以保证机械狗腿的使用寿命。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u="sng" dirty="0"/>
              <a:t>维护与保养：</a:t>
            </a:r>
            <a:endParaRPr lang="en-US" altLang="zh-CN" sz="1400" u="sng" dirty="0"/>
          </a:p>
          <a:p>
            <a:pPr>
              <a:lnSpc>
                <a:spcPct val="150000"/>
              </a:lnSpc>
            </a:pPr>
            <a:r>
              <a:rPr lang="zh-CN" altLang="en-US" sz="1400" b="1" dirty="0"/>
              <a:t>易维护性</a:t>
            </a:r>
            <a:r>
              <a:rPr lang="zh-CN" altLang="en-US" sz="1400" dirty="0"/>
              <a:t>，设计机械狗腿时，应考虑其易维护性，方便进行故障诊断和维修。例如，可以采用模块化设计，使各个部件易于拆卸和更换。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B5D162-84AE-9266-DF04-37636258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"/>
            <a:ext cx="2205723" cy="5361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70BD3A-BD65-3FCC-205B-2FC60FC45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6383" y="762007"/>
            <a:ext cx="11564964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8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B53C3-56DB-D455-F07F-E30FBB64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项目介绍和理解与挑战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7972B05-3F3F-9DC3-1477-42E2AA7073A1}"/>
              </a:ext>
            </a:extLst>
          </p:cNvPr>
          <p:cNvGrpSpPr/>
          <p:nvPr/>
        </p:nvGrpSpPr>
        <p:grpSpPr>
          <a:xfrm>
            <a:off x="5279375" y="3190074"/>
            <a:ext cx="6239528" cy="2334339"/>
            <a:chOff x="8987788" y="3121835"/>
            <a:chExt cx="2522253" cy="233433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5D61C78-80AE-4C76-6FAB-E4A0EA9F8954}"/>
                </a:ext>
              </a:extLst>
            </p:cNvPr>
            <p:cNvSpPr txBox="1"/>
            <p:nvPr/>
          </p:nvSpPr>
          <p:spPr>
            <a:xfrm>
              <a:off x="8987789" y="3121835"/>
              <a:ext cx="2313093" cy="608528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/>
                  </a:solidFill>
                </a:rPr>
                <a:t>创新点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0D467B9-71E8-8CB3-A834-1AAB7205BC94}"/>
                </a:ext>
              </a:extLst>
            </p:cNvPr>
            <p:cNvSpPr txBox="1"/>
            <p:nvPr/>
          </p:nvSpPr>
          <p:spPr>
            <a:xfrm>
              <a:off x="8987788" y="3982495"/>
              <a:ext cx="2522253" cy="1473679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在这个机器人无处不在的时代，机器人的续航成为当今的重要难题，为实现高续航，我们要从以下两点入手：</a:t>
              </a:r>
              <a:endPara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5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r>
                <a:rPr lang="zh-CN" alt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、机器人的轻量化</a:t>
              </a:r>
              <a:endPara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2</a:t>
              </a:r>
              <a:r>
                <a:rPr kumimoji="0" lang="zh-CN" alt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、电池的容量</a:t>
              </a:r>
              <a:endParaRPr kumimoji="0" lang="en-US" altLang="zh-CN" sz="15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而我将从机器人的轻量化入手</a:t>
              </a:r>
              <a:endParaRPr kumimoji="0" lang="en-US" altLang="zh-CN" sz="15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31283E7-318A-F806-1C64-772D3E78B6E2}"/>
              </a:ext>
            </a:extLst>
          </p:cNvPr>
          <p:cNvSpPr txBox="1"/>
          <p:nvPr/>
        </p:nvSpPr>
        <p:spPr>
          <a:xfrm>
            <a:off x="5279373" y="1558189"/>
            <a:ext cx="50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挑战</a:t>
            </a:r>
            <a:r>
              <a:rPr lang="en-US" altLang="zh-CN" b="1" dirty="0"/>
              <a:t>(</a:t>
            </a:r>
            <a:r>
              <a:rPr lang="zh-CN" altLang="en-US" b="1" dirty="0"/>
              <a:t>难点</a:t>
            </a:r>
            <a:r>
              <a:rPr lang="en-US" altLang="zh-CN" b="1" dirty="0"/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9E25A2-9C26-B5AA-5033-B7E37C109E8F}"/>
              </a:ext>
            </a:extLst>
          </p:cNvPr>
          <p:cNvSpPr txBox="1"/>
          <p:nvPr/>
        </p:nvSpPr>
        <p:spPr>
          <a:xfrm>
            <a:off x="5279373" y="2166717"/>
            <a:ext cx="6239527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是否便于后续打印，机械腿驱动受力的合理性，怎样合理运用杠杆实现机械腿运动，机械腿拆解与安装是否方便（容错率和易维护性），材料的节省程度（环保），产品的续航能力。</a:t>
            </a:r>
          </a:p>
        </p:txBody>
      </p:sp>
      <p:pic>
        <p:nvPicPr>
          <p:cNvPr id="15" name="图片 14" descr="卡通人物&#10;&#10;低可信度描述已自动生成">
            <a:extLst>
              <a:ext uri="{FF2B5EF4-FFF2-40B4-BE49-F238E27FC236}">
                <a16:creationId xmlns:a16="http://schemas.microsoft.com/office/drawing/2014/main" id="{90841CC9-344D-FFB5-9B30-02DDAA82B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1" b="15677"/>
          <a:stretch>
            <a:fillRect/>
          </a:stretch>
        </p:blipFill>
        <p:spPr>
          <a:xfrm flipH="1">
            <a:off x="-1" y="1840846"/>
            <a:ext cx="3912433" cy="5017156"/>
          </a:xfrm>
          <a:custGeom>
            <a:avLst/>
            <a:gdLst>
              <a:gd name="connsiteX0" fmla="*/ 3655260 w 3655260"/>
              <a:gd name="connsiteY0" fmla="*/ 0 h 4687367"/>
              <a:gd name="connsiteX1" fmla="*/ 0 w 3655260"/>
              <a:gd name="connsiteY1" fmla="*/ 0 h 4687367"/>
              <a:gd name="connsiteX2" fmla="*/ 0 w 3655260"/>
              <a:gd name="connsiteY2" fmla="*/ 4687367 h 4687367"/>
              <a:gd name="connsiteX3" fmla="*/ 3655260 w 3655260"/>
              <a:gd name="connsiteY3" fmla="*/ 4687367 h 4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5260" h="4687367">
                <a:moveTo>
                  <a:pt x="3655260" y="0"/>
                </a:moveTo>
                <a:lnTo>
                  <a:pt x="0" y="0"/>
                </a:lnTo>
                <a:lnTo>
                  <a:pt x="0" y="4687367"/>
                </a:lnTo>
                <a:lnTo>
                  <a:pt x="3655260" y="4687367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B8B457-E187-304E-3842-B2DA4D3A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4636" cy="51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20226" y="2995341"/>
            <a:ext cx="5198673" cy="1079200"/>
          </a:xfrm>
        </p:spPr>
        <p:txBody>
          <a:bodyPr>
            <a:noAutofit/>
          </a:bodyPr>
          <a:lstStyle/>
          <a:p>
            <a:r>
              <a:rPr lang="zh-CN" altLang="en-US" sz="4800" dirty="0"/>
              <a:t>方案选择与结构分析</a:t>
            </a:r>
            <a:endParaRPr lang="en-US" sz="4800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320226" y="4074541"/>
            <a:ext cx="5198673" cy="1677488"/>
          </a:xfrm>
        </p:spPr>
        <p:txBody>
          <a:bodyPr/>
          <a:lstStyle/>
          <a:p>
            <a:r>
              <a:rPr lang="zh-CN" altLang="en-US" dirty="0"/>
              <a:t>选型与设计方案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FE1277-5CB0-288D-8765-13EC0364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6"/>
            <a:ext cx="3070000" cy="746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7C1BC329-A757-C672-427D-4CBC7519B2D6}"/>
              </a:ext>
            </a:extLst>
          </p:cNvPr>
          <p:cNvGrpSpPr/>
          <p:nvPr/>
        </p:nvGrpSpPr>
        <p:grpSpPr>
          <a:xfrm>
            <a:off x="660400" y="1736973"/>
            <a:ext cx="10858500" cy="3905303"/>
            <a:chOff x="660400" y="1736973"/>
            <a:chExt cx="10858500" cy="390530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4CAFC69-C953-FD17-48A4-95BE46C74DE6}"/>
                </a:ext>
              </a:extLst>
            </p:cNvPr>
            <p:cNvSpPr/>
            <p:nvPr/>
          </p:nvSpPr>
          <p:spPr>
            <a:xfrm>
              <a:off x="1419625" y="3875882"/>
              <a:ext cx="2706899" cy="1766394"/>
            </a:xfrm>
            <a:prstGeom prst="roundRect">
              <a:avLst>
                <a:gd name="adj" fmla="val 7700"/>
              </a:avLst>
            </a:prstGeom>
            <a:solidFill>
              <a:schemeClr val="tx2">
                <a:alpha val="10000"/>
              </a:schemeClr>
            </a:soli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DDEF46F6-5554-D2B7-68DF-E6323D075A94}"/>
                </a:ext>
              </a:extLst>
            </p:cNvPr>
            <p:cNvSpPr/>
            <p:nvPr/>
          </p:nvSpPr>
          <p:spPr>
            <a:xfrm>
              <a:off x="5013725" y="3875882"/>
              <a:ext cx="2706899" cy="1766394"/>
            </a:xfrm>
            <a:prstGeom prst="roundRect">
              <a:avLst>
                <a:gd name="adj" fmla="val 7700"/>
              </a:avLst>
            </a:prstGeom>
            <a:solidFill>
              <a:schemeClr val="tx2">
                <a:alpha val="10000"/>
              </a:schemeClr>
            </a:soli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9F686CC5-8118-309B-D3F6-266B1036E0F5}"/>
                </a:ext>
              </a:extLst>
            </p:cNvPr>
            <p:cNvSpPr/>
            <p:nvPr/>
          </p:nvSpPr>
          <p:spPr>
            <a:xfrm>
              <a:off x="8607824" y="3875882"/>
              <a:ext cx="2706899" cy="1766394"/>
            </a:xfrm>
            <a:prstGeom prst="roundRect">
              <a:avLst>
                <a:gd name="adj" fmla="val 7700"/>
              </a:avLst>
            </a:prstGeom>
            <a:solidFill>
              <a:schemeClr val="tx2">
                <a:alpha val="10000"/>
              </a:schemeClr>
            </a:soli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>
                <a:solidFill>
                  <a:srgbClr val="FFFFFF"/>
                </a:solidFill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C80D3C5-2BAB-71A8-FFC0-15B4042A6569}"/>
                </a:ext>
              </a:extLst>
            </p:cNvPr>
            <p:cNvGrpSpPr/>
            <p:nvPr/>
          </p:nvGrpSpPr>
          <p:grpSpPr>
            <a:xfrm>
              <a:off x="665431" y="3121223"/>
              <a:ext cx="3461093" cy="2186186"/>
              <a:chOff x="665431" y="3121223"/>
              <a:chExt cx="3461093" cy="2186186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497D5D70-C908-D63E-CD51-47A9ACCE425B}"/>
                  </a:ext>
                </a:extLst>
              </p:cNvPr>
              <p:cNvSpPr/>
              <p:nvPr/>
            </p:nvSpPr>
            <p:spPr>
              <a:xfrm>
                <a:off x="1419625" y="3121223"/>
                <a:ext cx="2706899" cy="609800"/>
              </a:xfrm>
              <a:prstGeom prst="roundRect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1" forceAA="0" compatLnSpc="1">
                <a:normAutofit/>
              </a:bodyPr>
              <a:lstStyle/>
              <a:p>
                <a:pPr algn="ctr" defTabSz="913765"/>
                <a:r>
                  <a:rPr lang="zh-CN" altLang="en-US" b="1" dirty="0">
                    <a:solidFill>
                      <a:srgbClr val="FFFFFF"/>
                    </a:solidFill>
                  </a:rPr>
                  <a:t>传动系统设计</a:t>
                </a:r>
                <a:endParaRPr lang="en-US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67C06AC0-E1C6-20CF-5600-CF293BA953F8}"/>
                  </a:ext>
                </a:extLst>
              </p:cNvPr>
              <p:cNvSpPr/>
              <p:nvPr/>
            </p:nvSpPr>
            <p:spPr>
              <a:xfrm>
                <a:off x="665431" y="3142902"/>
                <a:ext cx="621186" cy="572196"/>
              </a:xfrm>
              <a:prstGeom prst="roundRect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FFFFFF"/>
                    </a:solidFill>
                  </a:rPr>
                  <a:t>01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B6EB1CA-F400-E89A-39BD-6147BC2945FF}"/>
                  </a:ext>
                </a:extLst>
              </p:cNvPr>
              <p:cNvSpPr txBox="1"/>
              <p:nvPr/>
            </p:nvSpPr>
            <p:spPr>
              <a:xfrm>
                <a:off x="1419626" y="4093029"/>
                <a:ext cx="2706898" cy="1214380"/>
              </a:xfrm>
              <a:prstGeom prst="rect">
                <a:avLst/>
              </a:prstGeom>
              <a:noFill/>
            </p:spPr>
            <p:txBody>
              <a:bodyPr wrap="square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使用串联合作、连杆传动和电机制动，可实现三个方向的移动，使机械腿具有灵活性，为机械腿的轻量化提供前提和基础。</a:t>
                </a:r>
                <a:endParaRPr lang="en-US" sz="1400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AD59F5C-9D7E-A5C9-59DD-E6C6D653B44B}"/>
                </a:ext>
              </a:extLst>
            </p:cNvPr>
            <p:cNvGrpSpPr/>
            <p:nvPr/>
          </p:nvGrpSpPr>
          <p:grpSpPr>
            <a:xfrm>
              <a:off x="4259531" y="3121223"/>
              <a:ext cx="3461093" cy="2186186"/>
              <a:chOff x="4259531" y="3121223"/>
              <a:chExt cx="3461093" cy="2186186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F915E4FB-928E-FE1A-0938-F51F4F949124}"/>
                  </a:ext>
                </a:extLst>
              </p:cNvPr>
              <p:cNvSpPr/>
              <p:nvPr/>
            </p:nvSpPr>
            <p:spPr>
              <a:xfrm>
                <a:off x="5013725" y="3121223"/>
                <a:ext cx="2706899" cy="609800"/>
              </a:xfrm>
              <a:prstGeom prst="roundRect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1" forceAA="0" compatLnSpc="1">
                <a:normAutofit/>
              </a:bodyPr>
              <a:lstStyle/>
              <a:p>
                <a:pPr algn="ctr" defTabSz="913765"/>
                <a:r>
                  <a:rPr lang="zh-CN" altLang="en-US" b="1" dirty="0">
                    <a:solidFill>
                      <a:schemeClr val="tx1"/>
                    </a:solidFill>
                  </a:rPr>
                  <a:t>组装设计</a:t>
                </a:r>
                <a:endParaRPr lang="en-US" dirty="0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95F3E35B-8EC2-D16D-BEEA-EC8BE2412C70}"/>
                  </a:ext>
                </a:extLst>
              </p:cNvPr>
              <p:cNvSpPr/>
              <p:nvPr/>
            </p:nvSpPr>
            <p:spPr>
              <a:xfrm>
                <a:off x="4259531" y="3142902"/>
                <a:ext cx="621186" cy="572196"/>
              </a:xfrm>
              <a:prstGeom prst="roundRect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02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3397C54-E62E-651E-0A55-B026A5C2313D}"/>
                  </a:ext>
                </a:extLst>
              </p:cNvPr>
              <p:cNvSpPr txBox="1"/>
              <p:nvPr/>
            </p:nvSpPr>
            <p:spPr>
              <a:xfrm>
                <a:off x="5013726" y="4093029"/>
                <a:ext cx="2706898" cy="1214380"/>
              </a:xfrm>
              <a:prstGeom prst="rect">
                <a:avLst/>
              </a:prstGeom>
              <a:noFill/>
            </p:spPr>
            <p:txBody>
              <a:bodyPr wrap="square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/>
                  <a:t> 使用</a:t>
                </a:r>
                <a:r>
                  <a:rPr lang="en-US" altLang="zh-CN" sz="1400" dirty="0"/>
                  <a:t>SOLIDWORK</a:t>
                </a:r>
                <a:r>
                  <a:rPr lang="zh-CN" altLang="en-US" sz="1400" dirty="0"/>
                  <a:t>，各零件细分方便打印与组装</a:t>
                </a:r>
                <a:endParaRPr lang="en-US" sz="1400" dirty="0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1DF402FF-418D-122F-FD98-73434B0049F7}"/>
                </a:ext>
              </a:extLst>
            </p:cNvPr>
            <p:cNvGrpSpPr/>
            <p:nvPr/>
          </p:nvGrpSpPr>
          <p:grpSpPr>
            <a:xfrm>
              <a:off x="7853631" y="3121223"/>
              <a:ext cx="3461092" cy="2186186"/>
              <a:chOff x="7853631" y="3121223"/>
              <a:chExt cx="3461092" cy="2186186"/>
            </a:xfrm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EB623EBA-CFFF-BECC-93FE-2A983D4167D1}"/>
                  </a:ext>
                </a:extLst>
              </p:cNvPr>
              <p:cNvSpPr/>
              <p:nvPr/>
            </p:nvSpPr>
            <p:spPr>
              <a:xfrm>
                <a:off x="8607824" y="3121223"/>
                <a:ext cx="2706899" cy="609800"/>
              </a:xfrm>
              <a:prstGeom prst="roundRect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1" forceAA="0" compatLnSpc="1">
                <a:normAutofit/>
              </a:bodyPr>
              <a:lstStyle/>
              <a:p>
                <a:pPr algn="ctr" defTabSz="913765"/>
                <a:r>
                  <a:rPr lang="zh-CN" altLang="en-US" b="1" dirty="0">
                    <a:solidFill>
                      <a:srgbClr val="FFFFFF"/>
                    </a:solidFill>
                  </a:rPr>
                  <a:t>思想布局</a:t>
                </a:r>
                <a:endParaRPr lang="en-US" dirty="0"/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05491F54-F0BB-C59C-111B-6412092704CF}"/>
                  </a:ext>
                </a:extLst>
              </p:cNvPr>
              <p:cNvSpPr/>
              <p:nvPr/>
            </p:nvSpPr>
            <p:spPr>
              <a:xfrm>
                <a:off x="7853631" y="3142902"/>
                <a:ext cx="621186" cy="572196"/>
              </a:xfrm>
              <a:prstGeom prst="roundRect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FFFFFF"/>
                    </a:solidFill>
                  </a:rPr>
                  <a:t>03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0805767-3E17-B992-F11E-049840CA14C2}"/>
                  </a:ext>
                </a:extLst>
              </p:cNvPr>
              <p:cNvSpPr txBox="1"/>
              <p:nvPr/>
            </p:nvSpPr>
            <p:spPr>
              <a:xfrm>
                <a:off x="8607825" y="4093029"/>
                <a:ext cx="2706898" cy="1214380"/>
              </a:xfrm>
              <a:prstGeom prst="rect">
                <a:avLst/>
              </a:prstGeom>
              <a:noFill/>
            </p:spPr>
            <p:txBody>
              <a:bodyPr wrap="square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/>
                  <a:t> 现实中以一个个精细的拼接而成，要求零件轻量化</a:t>
                </a:r>
                <a:endParaRPr lang="en-US" sz="1400" dirty="0"/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ECF8634-276F-38EA-5189-8E0D64987DC8}"/>
                </a:ext>
              </a:extLst>
            </p:cNvPr>
            <p:cNvSpPr txBox="1"/>
            <p:nvPr/>
          </p:nvSpPr>
          <p:spPr>
            <a:xfrm>
              <a:off x="660400" y="1736973"/>
              <a:ext cx="10858500" cy="889000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3200" b="1" dirty="0">
                  <a:latin typeface="+mn-ea"/>
                </a:rPr>
                <a:t>机械狗腿</a:t>
              </a:r>
              <a:endParaRPr lang="en-US" sz="3200" b="1" dirty="0">
                <a:latin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方案选择</a:t>
            </a: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BF5D43-009C-6301-0732-8385951C7B30}"/>
              </a:ext>
            </a:extLst>
          </p:cNvPr>
          <p:cNvSpPr/>
          <p:nvPr/>
        </p:nvSpPr>
        <p:spPr>
          <a:xfrm>
            <a:off x="4659682" y="2312341"/>
            <a:ext cx="2962406" cy="231384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6B2507-AA20-9A69-9A14-584FC4E26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4"/>
            <a:ext cx="2124635" cy="5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CC7CEC-7A0F-1DD6-7F47-60BC3A2E939C}"/>
              </a:ext>
            </a:extLst>
          </p:cNvPr>
          <p:cNvSpPr txBox="1"/>
          <p:nvPr/>
        </p:nvSpPr>
        <p:spPr>
          <a:xfrm>
            <a:off x="1314450" y="2644170"/>
            <a:ext cx="9801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/>
              <a:t>以下是我的作品</a:t>
            </a:r>
          </a:p>
        </p:txBody>
      </p:sp>
    </p:spTree>
    <p:extLst>
      <p:ext uri="{BB962C8B-B14F-4D97-AF65-F5344CB8AC3E}">
        <p14:creationId xmlns:p14="http://schemas.microsoft.com/office/powerpoint/2010/main" val="16868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9001A7-0825-8CEE-9851-E8890D3E87BF}"/>
              </a:ext>
            </a:extLst>
          </p:cNvPr>
          <p:cNvSpPr/>
          <p:nvPr/>
        </p:nvSpPr>
        <p:spPr>
          <a:xfrm>
            <a:off x="173525" y="149195"/>
            <a:ext cx="11869846" cy="65564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DCD212-4333-B1AE-7698-416D8864B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5" y="149194"/>
            <a:ext cx="4813418" cy="6556406"/>
          </a:xfrm>
          <a:prstGeom prst="rect">
            <a:avLst/>
          </a:prstGeom>
        </p:spPr>
      </p:pic>
      <p:pic>
        <p:nvPicPr>
          <p:cNvPr id="9" name="无标题视频——使用Clipchamp制作5">
            <a:hlinkClick r:id="" action="ppaction://media"/>
            <a:extLst>
              <a:ext uri="{FF2B5EF4-FFF2-40B4-BE49-F238E27FC236}">
                <a16:creationId xmlns:a16="http://schemas.microsoft.com/office/drawing/2014/main" id="{77D6C87D-CA96-A088-2807-E0BCD78AEA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0750" y="149194"/>
            <a:ext cx="5245125" cy="6556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28C82C-CC97-31E8-4344-920A33A4C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0" y="149193"/>
            <a:ext cx="2235168" cy="5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20A8FF"/>
      </a:accent1>
      <a:accent2>
        <a:srgbClr val="00F8B1"/>
      </a:accent2>
      <a:accent3>
        <a:srgbClr val="235BDE"/>
      </a:accent3>
      <a:accent4>
        <a:srgbClr val="0A022A"/>
      </a:accent4>
      <a:accent5>
        <a:srgbClr val="909090"/>
      </a:accent5>
      <a:accent6>
        <a:srgbClr val="BCBCBC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971</Words>
  <Application>Microsoft Office PowerPoint</Application>
  <PresentationFormat>宽屏</PresentationFormat>
  <Paragraphs>97</Paragraphs>
  <Slides>22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等线</vt:lpstr>
      <vt:lpstr>Arial</vt:lpstr>
      <vt:lpstr>Designed by OfficePLUS</vt:lpstr>
      <vt:lpstr>机械设计 与答辩</vt:lpstr>
      <vt:lpstr>PowerPoint 演示文稿</vt:lpstr>
      <vt:lpstr>项目介绍与设计背景</vt:lpstr>
      <vt:lpstr>项目介绍和理解与挑战</vt:lpstr>
      <vt:lpstr>项目介绍和理解与挑战</vt:lpstr>
      <vt:lpstr>方案选择与结构分析</vt:lpstr>
      <vt:lpstr>方案选择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创新点与未来发展</vt:lpstr>
      <vt:lpstr>PowerPoint 演示文稿</vt:lpstr>
      <vt:lpstr>PowerPoint 演示文稿</vt:lpstr>
      <vt:lpstr>不足之处和改进方向</vt:lpstr>
      <vt:lpstr>不足之处和改进方向</vt:lpstr>
      <vt:lpstr>一路上的心路心得</vt:lpstr>
      <vt:lpstr>一路上的心路心得</vt:lpstr>
      <vt:lpstr>我在实验室的未来规划</vt:lpstr>
      <vt:lpstr>我在实验室的未来规划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尧瑞 谭</cp:lastModifiedBy>
  <cp:revision>15</cp:revision>
  <cp:lastPrinted>2024-04-15T16:00:00Z</cp:lastPrinted>
  <dcterms:created xsi:type="dcterms:W3CDTF">2024-04-15T16:00:00Z</dcterms:created>
  <dcterms:modified xsi:type="dcterms:W3CDTF">2024-10-20T14:03:18Z</dcterms:modified>
</cp:coreProperties>
</file>